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2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7"/>
  </p:notesMasterIdLst>
  <p:sldIdLst>
    <p:sldId id="256" r:id="rId2"/>
    <p:sldId id="336" r:id="rId3"/>
    <p:sldId id="2284" r:id="rId4"/>
    <p:sldId id="2314" r:id="rId5"/>
    <p:sldId id="2315" r:id="rId6"/>
    <p:sldId id="337" r:id="rId7"/>
    <p:sldId id="2316" r:id="rId8"/>
    <p:sldId id="2317" r:id="rId9"/>
    <p:sldId id="2318" r:id="rId10"/>
    <p:sldId id="2319" r:id="rId11"/>
    <p:sldId id="2321" r:id="rId12"/>
    <p:sldId id="2320" r:id="rId13"/>
    <p:sldId id="2322" r:id="rId14"/>
    <p:sldId id="2323" r:id="rId15"/>
    <p:sldId id="2324" r:id="rId16"/>
    <p:sldId id="2325" r:id="rId17"/>
    <p:sldId id="2326" r:id="rId18"/>
    <p:sldId id="2327" r:id="rId19"/>
    <p:sldId id="2328" r:id="rId20"/>
    <p:sldId id="2329" r:id="rId21"/>
    <p:sldId id="2330" r:id="rId22"/>
    <p:sldId id="2331" r:id="rId23"/>
    <p:sldId id="2333" r:id="rId24"/>
    <p:sldId id="2332" r:id="rId25"/>
    <p:sldId id="272" r:id="rId26"/>
  </p:sldIdLst>
  <p:sldSz cx="24382413" cy="13716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Tahoma" panose="020B0604030504040204" pitchFamily="34" charset="0"/>
      <p:regular r:id="rId29"/>
      <p:bold r:id="rId30"/>
      <p:italic r:id="rId31"/>
    </p:embeddedFont>
    <p:embeddedFont>
      <p:font typeface="TT Norms Pro" panose="02000503030000090003" charset="0"/>
      <p:regular r:id="rId32"/>
      <p:bold r:id="rId33"/>
      <p:italic r:id="rId34"/>
      <p:boldItalic r:id="rId35"/>
    </p:embeddedFont>
    <p:embeddedFont>
      <p:font typeface="TT Norms Pro Medium" panose="02000803020000090003" charset="0"/>
      <p:regular r:id="rId36"/>
      <p:italic r:id="rId37"/>
    </p:embeddedFont>
  </p:embeddedFontLst>
  <p:custDataLst>
    <p:tags r:id="rId38"/>
  </p:custDataLst>
  <p:defaultTextStyle>
    <a:defPPr>
      <a:defRPr lang="ru-RU"/>
    </a:defPPr>
    <a:lvl1pPr marL="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03" userDrawn="1">
          <p15:clr>
            <a:srgbClr val="A4A3A4"/>
          </p15:clr>
        </p15:guide>
        <p15:guide id="2" pos="15073" userDrawn="1">
          <p15:clr>
            <a:srgbClr val="A4A3A4"/>
          </p15:clr>
        </p15:guide>
        <p15:guide id="3" pos="8315" userDrawn="1">
          <p15:clr>
            <a:srgbClr val="A4A3A4"/>
          </p15:clr>
        </p15:guide>
        <p15:guide id="4" orient="horz" pos="24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F3"/>
    <a:srgbClr val="FFFF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02" autoAdjust="0"/>
    <p:restoredTop sz="84284" autoAdjust="0"/>
  </p:normalViewPr>
  <p:slideViewPr>
    <p:cSldViewPr snapToGrid="0" showGuides="1">
      <p:cViewPr varScale="1">
        <p:scale>
          <a:sx n="38" d="100"/>
          <a:sy n="38" d="100"/>
        </p:scale>
        <p:origin x="544" y="84"/>
      </p:cViewPr>
      <p:guideLst>
        <p:guide orient="horz" pos="7903"/>
        <p:guide pos="15073"/>
        <p:guide pos="8315"/>
        <p:guide orient="horz" pos="241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01" d="100"/>
          <a:sy n="101" d="100"/>
        </p:scale>
        <p:origin x="250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gs" Target="tags/tag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14:31.5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24132 26425 15 0,'2'18'32'0,"0"6"6"15,-2-7-1-15,4-1-2 0,-4 0-5 16,-4 9-4-16,4-2-3 0,0 2-5 0,0 1-2 16,0-11-3-16,4 7-3 0,-2-1-2 15,3-5-3-15,3 5-3 0,-2-5-1 0,0 0-3 16,2 0 1-16,1 2-1 15,-1-4-2-15,2 7-18 0,-3 0-1 0,1-2 0 0,-8-5 95 16,2 6 191-16,-4-8 75 16,2-1 12-16,-6 0-10 0,4 1-23 0,-3 7-26 15,3-6-26-15,-2 5-26 0,2-2-23 16,-2 1-21-16,4-6-20 0,0 2-14 16,0-5-13-16,0 4-10 0,0-5-6 0,4-1-4 15,-2 1-5-15,4-4-3 0,-1 7-6 16,3-8-6-16,-2 8-6 0,2-10-6 0,7 9-6 15,3 3-9-15,1-3-7 16,6-4-4-16,10 12-8 0,8-6-4 0,26 6-1 16,7-3-5-16,7-3-4 0,1-2-4 0,7-7-4 15,7 2-4-15,1-8-1 0,4 4-2 16,-4-8-3-16,1 5-4 0,1-8-2 0,-14 1-8 16,1-2-15-16,-3 3-42 15,-8 0-42-15,-15 7-74 0,-13 2-64 0,-7 0-124 0,-11 10-36 16,-7-9 5-16,-7 3 24 15,2 1 32-15,1-2 28 0,1 6-204 0,0 1 83 16,-21-10 68-16</inkml:trace>
  <inkml:trace contextRef="#ctx0" brushRef="#br0" timeOffset="1048.73">32022 27413 7 0,'-15'0'22'15,"-1"0"4"-15,7 0 0 16,-11 4-2-16,-1-4-3 0,3 0-3 0,1 0-3 0,-4 0-4 16,-3 5-4-16,3-5-11 0,0 3-10 0,5-6 10 15,-3 6 132-15,-2-6 159 16,3-2 55-16,-1 1 7 0,-2-4-15 0,7 4-23 16,2-5-26-16,-3 8-27 0,7-9-23 15,0 8-25-15,1-7-19 0,-1 4-14 16,2-1-15-16,0-2-12 0,0 5-10 15,3 1-10-15,-3-6-8 0,6 8-9 0,-4-10-8 16,4 10-7-16,0-9-9 0,0 9-8 0,10-6-5 16,-5-1-6-16,5 7-7 0,6-13-4 15,9 5-5-15,6-1-5 0,9-3-6 0,3-1-4 16,29-10-4-16,3 3-9 16,7-1-13-16,3-1-23 0,4 1-44 0,4 1-55 15,0-1-27-15,2 9-155 16,-2-7-52-16,-2 5-7 0,-2 6 17 0,0-4 25 15,-4 8 29-15,-1-1 28 0,5 5 27 16,4 0 24-16,2 0 24 0,5 9 20 0,3-9 11 16,4 8 14-16,11-8-104 15,2 4 161-15,105-8 5 0,-61-2 8 0,-28 4 8 16,-18-7 5-16,118 3 6 0,-73-3 6 16,-25 9 2-16,79-12 5 0,-57 3 2 0,-22 9 2 15,-22-4 1-15,2-1 3 0,6 5 1 16,0 0 2-16,-2 0 1 0,-3 0 2 15,90-32 1-15,-68 37-3 0,-34-10 4 0,-22 5 0 16,-2-2 2-16,-17 2 0 0,-4-6 0 0,-6 2 1 16,-3 4-1-16,26-4 0 0,-15-1-1 15,-8 4-1-15,-9 1 0 16,1-5-1-16,-5-1 2 0,-5 5-2 0,-5 1 1 0,-11 0 4 16,9-8 0-16,-10 8 0 0,-2 0 0 0,-7 0-1 15,0 0-15-15,-3 0 1 16,-9 0 1-16,12 0 2 0,-6 8 12 15,-6-8 0-15,9 0-1 0,-9 0 1 16,0 0 0-16,8 0-2 0,-8 0 2 0,0 0 171 16,8 1 125-16,-8-1 42 0,0 0 4 15,0 0-12-15,0 0-19 0,0 0-19 0,10 0-17 16,-10 0-17-16,0 0-15 0,7 6-13 16,-3-1-12-16,-4-5-11 0,14 0-13 15,-3 1-11-15,11 8-10 0,5-5-9 0,21 4-7 16,28 3-6-16,19-2-7 0,13 0-9 15,113-6-10-15,23-6-2 0,95-6-18 0,-91 0-33 16,111-2-47-16,-28-5-106 0,-83 20-80 0,0-13-156 16,87-3-52-16,-103 1-1 0,5-5 20 15,92-11 31-15,-106-3 33 0,-4 3-192 0,-14-2 81 16,-2-8 67-16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32:05.1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23018 10373 4 0,'-6'21'18'0,"-5"2"5"15,5-2 1-15,4-5-3 0,-10 3-1 16,6 3-2-16,-3-5-2 0,3 2-1 0,0-3-2 0,-2 2-2 15,-1-4-1 1,3 5-1-16,-8-2-2 0,3 0-1 0,1-2-1 0,0 6-1 16,-1-9-2-16,5 6-2 0,-2-7 0 15,2 0-3-15,-3 2-1 16,9-6 0-16,-10 4 1 0,8 0-4 0,2-2 2 16,-6 3-2-16,6-3 6 0,-2-3-3 0,2 5 0 15,0 0-2-15,0-2-54 0,0 3 20 16,0-2 14-16</inkml:trace>
  <inkml:trace contextRef="#ctx0" brushRef="#br0" timeOffset="590.16">22813 11084 47 0,'2'4'158'0,"-2"5"86"0,0-9 41 15,0 8 5-15,0-4-11 0,0 1-17 0,0-5-19 16,0 6-19-16,0-6-17 0,0 0-17 0,0 0-14 15,0 0-13-15,-8 0-12 16,8 0-11-16,0 0-11 0,0 0-9 0,-12-11-10 0,12 2-8 16,0-3-10-16,4 0-8 15,2 3-9-15,-6-13-6 0,4 7-7 0,7-7-4 16,-3 1-6-16,0 0-3 0,4 2-3 16,-3-4-5-16,11-7-4 0,1 7-3 15,0-7-2-15,1 9-4 0,3-1-3 0,2 8-3 16,-8 1-2-16,-1 4-2 0,1 4-3 15,-3 0-1-15,-1 5-1 0,4 5-1 0,-11-4-1 16,8 7-1-16,1 4 0 16,-13 2 0-16,0-1-1 0,-2 6-1 0,-4 3 0 15,-6 3 0-15,-9 12-1 0,-3 2 0 16,-15 17-1-16,-3-7 0 0,1-1 0 0,4-10-1 16,6-5 0-16,4-10 0 15,5-4 0-15,3 1 0 0,7-6 0 0,-6-1 1 16,5-3 0-16,-1 0 0 0,2-3 0 0,6-1-2 0,-9-1 0 15,9 5 0-15,-2-5-2 16,4-4 0-16,0 8 0 0,0-4-1 0,4 2 0 16,3-2 0-16,-1 1-1 15,2 8 0-15,4 2 0 0,3-1 0 0,10 11 0 16,-5-2-2-16,5 5 2 0,-2 2 0 16,16 13 0-16,-2 5 0 0,1 0-1 0,1-2 6 15,-6-3 3-15,-10-4 0 0,-3-7 1 0,1 6 3 16,-13-1-2-16,5-6 1 15,-11 8 6-15,-4-15 4 0,-5 4 6 0,-1 8 4 16,-12-6 2-16,-5 0 0 16,0-4 0-16,-31 9 0 0,-4-4-2 0,-4-9-1 15,0 3-3-15,-6-10-2 0,10-3-8 16,8-2-27-16,7-2-59 0,1-4-72 16,7 2-659-16,10-2 133 0,0-2 112 0</inkml:trace>
  <inkml:trace contextRef="#ctx0" brushRef="#br0" timeOffset="619.99">22499 12314 1247 0,'-18'-25'-209'16,"13"5"36"-16,5 20 28 0</inkml:trace>
  <inkml:trace contextRef="#ctx0" brushRef="#br0" timeOffset="1167.91">11924 11448 1 0,'-8'-5'11'16,"-4"0"3"-16,4 0 1 0,-5 5 0 0,5 0-4 15,-3-5-34-15,11 5 35 16,-8-6-8-16,6 5-24 0,2 1 6 0,0-9 4 16</inkml:trace>
  <inkml:trace contextRef="#ctx0" brushRef="#br0" timeOffset="1428.16">11860 11401 173 0,'4'-8'300'0,"7"-5"14"0,-3-7-7 0,5 0-19 16,7-6-16-16,3-6-20 0,6 5-22 0,18-15-20 16,5 2-18-16,2 1-17 15,2 5-17-15,-1 1-14 0,1-4-12 0,-8 12-10 16,-11 7-11-16,-4 4-10 15,2 1-8-15,-12 5-9 0,2 3-6 0,-11 5-6 16,1 0-5-16,-7 9-6 0,-2 1-5 16,-6 3-4-16,-6 11-5 0,-11 13-4 0,-16 23-3 15,-8 7-5-15,-13 5-3 0,3-3-4 16,-5 3-2-16,2-9-3 0,4 2-2 16,7-3-3-16,4-9-1 15,14-12-2-15,4-10-1 0,9-4 10 0,12-6 8 16,0 0 5-16,2-10 4 0,10 1-1 0,11-7-3 15,4 3-3-15,20-3-2 0,7-5-2 16,4 0-3-16,33 2-8 0,0-2-15 0,0 0-49 16,-2 6-43-16,-4 7-150 15,-7 2-494-15,-10 2 122 0,-16-2 101 0</inkml:trace>
  <inkml:trace contextRef="#ctx0" brushRef="#br0" timeOffset="1470.71">12985 11915 1021 0,'8'1'414'0,"-8"-1"-292"16,0 0-382-16,0 0 43 15,0 0 37-15</inkml:trace>
  <inkml:trace contextRef="#ctx0" brushRef="#br0" timeOffset="2068">3880 11443 185 0,'-15'0'290'15,"-5"-2"18"-15,-1-6-5 0,13-8-17 0,-5 0-16 16,11-5-20-16,-4-8-21 0,6-3-19 15,0-12-19-15,6-4-16 0,2-38-14 16,5 1-12-16,1 2-9 0,-5 0-8 0,3 12-7 16,-4 9-4-16,-2 10-3 0,1 11-4 15,-5 9-3-15,4 5-6 0,-6 6-9 0,0 9-9 16,0 5-8-16,0 4-9 0,0 3-6 0,-15 27-6 16,1 11-4-16,-13 29-3 15,-8 17-6-15,-35 73-3 0,-7 10-3 0,9 1-3 16,4-5-3-16,31-37-4 0,16-17 1 15,9-10-10-15,16 4-21 0,27 81-94 0,42-11-104 16,26-28-554-16,23-34 126 16,17-32 104-16,-23-49 617 0,-8-41-545 0,74-55 75 0,57-81 63 15</inkml:trace>
  <inkml:trace contextRef="#ctx0" brushRef="#br0" timeOffset="29508.06">34533 11481 17 0,'13'-6'26'16,"-13"6"1"-16,18-5 0 0,1-5-4 15,-5 9-3-15,5-10-2 0,1 4-4 0,-3-1-2 16,2-3-3-16,-3 1-2 0,-3 4-3 16,1-7 0-16,-2 5-2 0,-7-5-1 15,5 5-1-15,-4-1 0 0,-2 0 0 16,2-2 0-16,-1 4-3 0,-1-2 0 0,0 3-1 16,-2-9 2-16,2 9-2 0,-2-6 0 15,2-2-2-15,-2 3-57 0,5-5 75 0,-1-5-58 16,2 2 16-16,0-2 10 0</inkml:trace>
  <inkml:trace contextRef="#ctx0" brushRef="#br0" timeOffset="30207.65">34839 11109 227 0,'4'-25'310'16,"-4"-3"9"-16,11 2-11 0,-11-5-18 0,4 4-20 0,0-4-20 0,-2-7-22 0,8 6-18 0,-6 2-17 15,0 9-14-15,3-1-13 0,-1 2-13 16,-4 4-13-16,0 5-12 0,2-2-9 16,-2 5-8-16,2 4-3 0,0 3-7 0,-4 1-3 15,0 0-5-15,5 21-6 16,-10-1-5-16,5 7-6 0,-8 0-6 0,2 15-3 0,-4 2-7 15,-3-3-3-15,1 4-5 16,4-2-5-16,-5-2-4 0,3 3-4 0,-3-6-2 16,5 3-4-16,0-6-2 0,2-3-4 0,0-1-2 15,-1-5-1-15,5-3-3 0,-2-2-3 16,4 5-1-16,-2-2-2 16,2-8-1-16,0 5-1 0,2-10-1 0,-2 5-1 15,4-2 0-15,-2-3 1 0,5-4-1 0,-1 7 0 16,0-7-1-16,2 8-1 15,0-5-1-15,1-3-1 0,1 1 1 0,-6-3 0 0,11-3-1 16,-9 7 0-16,6-5 0 16,1-4 0-16,-3 5-1 0,4-2-1 15,-3-3-1-15,-1 4 0 0,7-4 0 16,-3 0 0-16,1-4-1 0,5 4-7 0,1-3-14 16,0-2-10-16,-3 5-7 0,3-7-5 0,-3 1-6 15,-3 6-6-15,-3-2 10 16,-1 2-6-16,1-4 4 0,-4 3 5 0,3 1 3 15,-3 0 2-15,0-4 4 0,-8 4 1 16,13-4 4-16,-7-1 1 0,0 5-1 0,-6 0-2 16,8-7-2-16,-1 2-3 0,-5 1 1 0,4-1 1 15,0-7 4-15,-4 6 3 0,4-3 1 16,3-8 3-16,-1 2 4 16,2-6-2-16,-2 4 6 0,1-5-1 15,1-6 2-15,0-5 3 0,-1 0 3 16,3-7 5-16,-6 2 4 0,7 2 4 0,-11-4 4 15,2 1 3-15,-2 7 4 0,-2 2 4 0,2 3 4 0,-2 0 1 16,0 1 3-16,10 0 0 16,-10 4 0-16,0 2-1 0,0 2-3 15,0 6-3-15,2 0-1 0,-2 3 2 16,0 3 5-16,0 1 7 0,0 5 9 0,0 0 2 16,0 0 3-16,-2 24 2 0,-8-2 1 0,6 17 5 15,-9 1 1-15,-11 29 1 0,5 8 0 16,-6-3-2-16,-2 6-2 0,5 0-1 15,-1-4-6-15,2 9-4 0,7-6-3 16,-7 3 1-16,2-2-5 0,5 0-4 16,-1-1-5-16,3 3-18 0,4 4-52 0,0-8-75 0,-3 9-33 15,3-24-744-15,6-10 148 16,-4-11 124-16,4-19 756 0,-15-10-676 16,17-13 90-16,0 0 75 0</inkml:trace>
  <inkml:trace contextRef="#ctx0" brushRef="#br0" timeOffset="70482">49153 11239 3 0,'8'5'19'0,"-8"-5"6"0,0 0 2 15,0 0-2-15,13 0-3 0,-13 0-2 0,0 0-2 0,0 0-1 16,8-11-2-16,-8 11-3 16,-2-15-1-16,2 15-1 0,-4-11-2 0,4 11 0 15,-2-13-2-15,0 5-1 0,-3 0-2 0,3-3-1 16,-2 2-1-16,2 1-3 0,4-4-3 16,-2 3 0-16,0-6-4 15,4 3 0-15,3-2-1 0,1-7-2 0,-2-1-1 16,4 2 0-16,3-2 0 0,-1 4-1 0,5-7-38 15,1-3 18-15,-3 2 195 16,-1-3 137-16,-1-2 25 0,-7 9-6 0,-2-4-18 16,6 6-23-16,-8 0-23 0,0 8-21 0,3-4-20 0,-3-1-15 15,-2 9-15 1,0-3-14-16,6 2-14 0,-2 1-12 0,-2-1-14 0,-2 5-9 16,2-1-8-16,2 2-7 15,-4 3-5-15,0 0-6 0,2 12-8 0,4-3-5 0,-3 3-4 16,1 8-6-1,-2 4-6-15,2 1-5 0,-2 5-4 0,-2 1-5 0,0 1-3 16,0-1-3-16,0 13-4 16,0-5-3-16,0-5-4 0,-2-3-4 0,2 0-2 0,-4-4-3 15,4 5-2-15,0 2-2 16,0-7-2-16,-2 5-1 0,-2-1-2 0,4-5 1 16,-3 6-2-16,-3-2-2 0,6-2-2 0,0 0 2 15,-2-4-2-15,2-3-1 16,-4-6 1-16,4 2 0 0,-2-7-2 0,2 6-1 15,0-6 0-15,0-3-2 0,0 2-1 16,0-4-1-16,0-5-1 0,2 5-1 0,-2-5 0 16,0 0 1-16,0 0-3 15,21-10 2-15,-15 1-1 0,6 7-1 0,-3-8 1 16,5 5-1-16,1-5 0 0,-5 4 0 16,-6 1 0-16,8 0 1 0,-3 0-1 0,1 4-1 15,-2-3 2-15,1 3-2 0,-1 1 0 16,-2-6 1-16,-6 6 0 0,21 7 1 15,-13-3 0-15,4-3 1 0,-5 4 1 16,7 11 1-16,-2-2 2 0,-3-1 1 16,3 6 2-16,-4-1 2 0,-1 3 3 0,-1 3 0 0,-4 0 1 15,-2 5 5-15,0-3-4 16,0 5 2-16,-2 11 1 0,-9-9-2 16,1 12 0-16,-4-7-1 0,-5 3-1 0,-8 16 0 0,4-13 1 15,1-9-1-15,-3-3 0 16,-2-6 4-16,13 1-4 0,-15-6 0 15,6-1-1-15,-6-7-2 0,-2 7-1 0,-4-10-1 16,0 0 0-16,-3-8 0 0,-3 7-2 0,6-7 1 16,2-2-1-16,-10 8-1 0,3-8-2 0,5 0-6 15,0 0-21-15,10 0-20 0,-6 0-15 16,2 0-17-16,6 0-31 0,3 0-63 0,1 0 2 16,5 0-623-16,3 0 132 15,1-8 110-15</inkml:trace>
  <inkml:trace contextRef="#ctx0" brushRef="#br0" timeOffset="70907.81">48727 12208 1196 0,'-8'-13'482'0,"2"1"-343"15,-1-8-180-15,7-2-118 0,0-3 13 0,7-2 27 16,7-8 5-16,7-5 11 0,14-11 29 16,0-8 7-16,0 8 6 0,4-2 8 0,3-4 7 15,-3 9 5-15,7 0 4 0,-5 3 3 0,2 2 4 16,5 1 3-16,-13 6 1 16,-4 3 3-16,-4 7 0 0,-4-3 3 15,-3 3 1-15,1-1 1 0,-2 1 3 16,-7 4-1-16,-4-4 3 0,-6 7-1 0,4-1 2 15,-3-4-1-15,-3 2 3 0,0 3-1 16,-3-5 3-16,-3 0-2 0,4-2 1 0,-4 5 1 16,4-1 1-16,-8-5-2 0,3 1 0 0,-1 0 3 15,2 1 0-15,-9-5-2 0,5-2 0 16,0 6 1-16,-5-13-2 0,9 17-2 16,-2 1 0-16,0 2-1 0,1 5-2 15,1 2-1-15,4 6 1 0,-4-1-2 0,2-1 4 0,2 1-3 16,-4 2-55-1,6-3 24-15,6 3 14 0,-6-7 214 16,2 3 131-16,-4-3 24 0,4-3-5 0,-2-6-19 16,4 0-19-16,-2-2-17 0,4 3-22 0,0-2-20 15,3 1-16-15,5-10-16 0,5 0-14 0,3-1-12 16,24-20-11-16,4 5-14 16,5 1-13-16,7-1-12 0,9 3-10 0,9-1-12 15,81-19-10-15,-43 24-14 0,-21 7-22 16,-8 10-31-16,4 2-61 0,11 8-131 0,-7 2-546 15,-4-2 118-15,-13-1 99 16,-15-13 598-16,-28-4-533 0,-19 0 71 0,-16-6 59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36:49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45046 22382 15 0,'-37'-13'24'0,"6"0"3"0,2 6 0 15,6-5-2-15,4 4-2 0,-1-5-1 0,18 2-2 16,-5-1-2-16,-5 3-2 15,12 9 0-15,-14-25-1 0,5 6-2 0,3 6 0 16,10-8-1-16,-4 21-108 0,-4-28 32 0,10 11 22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15:06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19893 26779 2 0,'29'9'25'0,"-15"2"10"0,3-2 0 0,-5-3-1 15,2-1-3-15,-3 5-3 0,-3-7-4 16,0 6-4-16,5-5-3 0,-11 2-2 0,4-1-2 16,0 0-3-16,0 0-1 15,-4 6-1-15,-2-10-2 0,5 8-2 16,-5 1 0-16,-5 1-3 0,5-1-1 0,0 2 0 15,-2-2-3-15,2 2 0 0,0-1-4 16,0 7 0-16,-6-6-2 0,6 0 0 0,0 1-3 16,6-2 5-16,-6 0-3 0,2-1-76 15,3-2 30-15,-3-6 290 0,0 3 80 16,-2-5 23-16,0 0-8 0,0 0-19 0,14-10-24 16,-8 1-27-16,5 9-23 0,-3-8-22 0,2 8-21 15,-3-9-20-15,3 5-16 16,-2 4-14-16,0-2-12 0,5-3-7 0,-7 1-5 15,9 4-7-15,-7-5-7 0,4 1-7 0,13 4-6 16,2-8-7-16,14 4-8 0,9-8-6 16,30 0-7-16,1-5-7 0,6 5-5 0,-2-9-5 15,6 6-5-15,-1-2-6 16,1 7-7-16,-6-2-10 0,0-2-15 0,-4 8-27 0,-15 2-53 16,-11 8-67-16,-7-3-594 15,0 9 123-15,-13-1 636 0,-6 11-164 0,-9-8-65 16,-7 9-16-16,-5-3 6 15,-8 7 16-15,0-2 24 0,-12 18 17 0,-5-1 25 16,-16 19-94-16,-4 4 147 0,-9 1-138 0,-3 2 36 16,-7-2 31-16</inkml:trace>
  <inkml:trace contextRef="#ctx0" brushRef="#br0" timeOffset="553.87">19477 29253 10 0,'-20'9'28'0,"1"2"7"0,-8-9 0 16,-8 17-3-16,0-9-3 15,0 2-3-15,-7-2-4 0,3 1-3 0,-2-1-3 16,-3-9-2-16,3 8-2 0,0 3-4 15,-1-12-1-15,11 0-1 0,-8 0-1 16,14 0 0-16,-8 0-2 0,4 0 0 0,-6-1-2 16,2 1 0-16,4 0 0 0,-4 0 1 15,4 1 1-15,-12 3 0 0,3 4-1 16,-1 1-1-16,8 2-1 0,-8 2-1 0,6-5-1 16,2 5-3-16,-4-2-16 15,0 0 4-15,-1 2-2 0,1 5 1 0,2-3 2 16,-2 2 9-16,2 4-1 0,2-8 0 0,2 7-3 15,-6 1 0-15,4-5 214 0,6 0 119 16,-8-7 33-16,10 3-2 0,3-3-18 0,1-5-22 16,3-1-24-16,3 6-26 0,-6 0-25 15,15-9-23-15,-8 7-21 0,12-3-18 16,0-4-15-16,0 0-15 0,0 0-14 16,23 0-12-16,6 0-13 0,16-9-10 15,40 1-9-15,0 1-10 0,10-1-8 0,10 8-12 0,-4-9-18 16,9 9-19-16,2 5-21 15,5-1-72-15,92 11-71 0,-62 2-135 0,-33 4-45 16,-17-6-3-16,10 6 17 0,-6-4 25 0,88 20 27 16,-53-11 26-16,-26-1 24 0,-17-10 23 15,8 6 22-15,-2-2 19 16,4 6 12-16,-10 1-105 0,77 28 161 0,-52-13 10 16,-23-5 7-16,-19 6 9 0,-3-1-122 0,-5 2 28 0,-6 3-95 15</inkml:trace>
  <inkml:trace contextRef="#ctx0" brushRef="#br0" timeOffset="1531.21">21319 31928 18 0,'-29'33'33'0,"2"-13"5"16,0 5-1-16,11-15-3 0,-11 11-2 16,12-11-5-16,-5 1-4 0,-1 0-2 0,0-1-4 15,1-4-1-15,1-1-4 0,0 6-2 16,-1-7-2-16,-5 1-2 0,4-2-2 16,1 0 0-16,-3 3-2 0,2-2-1 0,-2 1-1 15,3-5 0-15,-1 3 0 0,3-3 2 16,1 0-4-16,3 0 2 0,-7 0 0 0,-4-3 0 15,4 3-1-15,1-5 1 0,-3 1-2 16,2-2 2-16,-1 3-20 0,1 0 3 0,0-6 2 16,-1 9 1-16,1-1 1 0,0-9 0 15,1 5 13-15,-1-1-1 0,0 0-2 16,0 2-2-16,3-5 0 0,1 1-3 0,3 3-2 16,-1-5-11-16,-5 1-44 0,1 8 319 15,3-11 108-15,-3 3 17 0,-2-3-8 0,5 3-20 16,1-1-24-16,3 9-28 15,-3-10-25-15,7 9-28 0,4-6-23 0,2 4-21 16,2 4-20-16,8-9-19 0,13 1-17 16,0-2-17-16,14 0-18 0,12-2-19 0,30-2-18 15,8-13-19-15,1 2-19 16,9 3-22-16,3 0-60 0,3-1-200 0,-4 3 42 16,-2-4-82-16,-4-6-21 0,-15 7 8 0,1-8 20 15,-5 0 26-15,-8 3 25 16,3 2 26-16,-3-5 22 0,-17 10 21 15,-8 7 17-15,-6 2 16 0,3-5-103 0,-10 8 137 16,-3 4 11-16,-2-5 7 0,-2 1 19 0,-3 1 7 16,3 3 4-16,1-5 8 0,-5-1-11 15,1-8 5-15,15 6 5 0,-6-16 4 16,2 5 4-16,21-17 3 0,-1-1 4 0,-4-4 1 0,-1 3 3 16,3 0 2-16,1-2 3 15,-1 3-4-15,-14 9 6 0,4 1 13 16,-14 11 1-16,2-10 0 0,0 9 0 15,-5 2-1-15,-1-1 0 0,-7 6 0 0,-2-6-2 0,1 9-1 16,-1-7-1-16,2-2 0 16,-8-1-2-16,4-2 1 0,1 6-1 0,-1-7 0 15,-4-2-2-15,6-8 0 0,2-6-1 16,-7 8 1-16,5-3-4 0,2 4 2 16,-10 10 2-16,0-8 0 0,2 19-2 0,-2-10-1 15,0 9 1-15,0-5 0 0,-2 5-2 16,-4 0 1-16,2 2-1 0,-4-5-1 0,-1-1-2 15,1 4 3-15,2-4-17 0,-9 6-1 0,3-5-61 16,-3-1 112-16,-3 4 201 0,1-11 103 16,-7-5 23-16,7 3-5 15,-8-1-20-15,9 3-20 0,7 3-26 0,-5 4-24 16,8-1-25-16,-3 2-22 0,3 6-18 0,2-3-16 16,8 2-14-16,-2 5-12 15,11-7-12-15,7-1-11 0,11 0-12 16,11 5-10-16,11 6-10 0,30-11-9 15,2 9-9-15,12 0-8 0,-2 4-14 0,8 4-19 0,3 0-27 16,3 4-35-16,5-1-12 0,4 1-133 0,97 2-44 16,-58-20-82-16,-27 0-20 15,58-32 10-15,-14-11 23 0,-48 7 28 0,29-28-189 16,-50 12 74-16,-7 14 63 0</inkml:trace>
  <inkml:trace contextRef="#ctx0" brushRef="#br0" timeOffset="35279.68">15709 12681 15 0,'0'0'28'15,"0"-5"3"-15,0 5-1 16,0-8-4-16,0 8-4 0,2-4-4 0,-2 4-4 15,6-4-1-15,-6 4-3 0,0 0-3 16,9-4-11-16,-9 4-11 0,0 0 2 0,0 0 11 16,0 0-6-16,0 0 4 0,12 9-1 15,-12-9-1-15,0 0-1 0,0 0-1 16,0 0-40-16,0 0 16 0,8-5 10 0,-4 0 65 16,5-1 166-16,-9 0 80 15,0-1 17-15,6-1-7 0,-6-5-17 0,0 8-21 16,0-7-20-16,-6 3-19 0,6-2-15 15,0 3-15-15,-7-5-14 0,1 1-12 0,4 1-12 16,2 2-12-16,-6-3-9 0,-2-1-9 0,2 5-8 16,-1-1-8-16,-5-6-8 0,4 2-9 15,-7 8-8-15,3-10-7 0,-5 10-6 16,3-4-5-16,-7 4-5 0,0-1-6 16,-5 6-5-16,-1 0-2 0,-2 0-4 0,-15 9-3 15,3-7-3-15,-4 11-1 0,-7-5-1 16,-16 11-2-16,4-5-2 0,-7 6-2 0,7-2 0 15,8-1 0-15,9-2-2 16,-1 1-2-16,-10 6-2 0,9-2-2 0,-3-8-2 16,13 9-2-16,0-2-2 0,-3-6 0 0,5 8-4 15,-4-2 0-15,6-5 0 0,-5 7-3 16,5-4 2-16,4-1-2 0,-4 5-2 0,4 0 0 16,0-2 0-16,-4 3-2 15,2-1 1-15,4 2-2 0,0 2 1 0,-4-5-1 16,4 7-2-16,6-1 0 15,-8-4 0-15,6-1 0 0,1 10 0 0,1-9 0 0,0 2 1 16,2 5-2-16,1-5 1 16,-1 2 1-16,3-3-2 0,3-8 1 0,3 5 0 15,-3 1-1-15,9 0-1 0,-4-6 1 0,-5 6-1 16,9 0 0-16,-2 1 1 16,-5-2-1-16,5 11 0 0,-4-9 1 0,3 17 0 0,-3 0 0 15,4 1-1-15,-5 1 1 16,11 4-2-16,-10 2 2 0,6 1 0 0,4-2 0 15,2-3 0-15,-7 8-2 0,7-5 2 0,0 4 0 16,0-3 1-16,0-1 0 16,7 4 0-16,-7-4 0 0,2 3-1 0,2-1 0 0,4-2 0 15,-8 1 1-15,6 4 0 16,-4-4 1-16,0 10-1 0,9 23 1 0,-11-12 1 16,2 15 0-16,4-4 0 15,-6-6-1-15,0 11 0 0,0 2-1 0,0-1 0 16,0-15 0-16,0 16 0 15,0 1 0-15,2-2 1 0,2 3 0 16,2-3-1-16,-6-1 0 0,9 1 1 0,3 3-1 16,-10 5 1-16,6-9 0 0,5 5 0 15,-7-2-1-15,8 7 1 0,-7 4 0 0,-1 2 0 16,2 5 2-16,-2 0-2 0,1 7 2 16,1 3-1-16,-6 3 0 0,6-1 0 0,2-6 0 15,5 102 1-15,-1-71-2 0,-1-20 0 16,-5-24 1-16,4 6 0 0,-1-2-1 0,1 7 1 15,-4 5-1-15,5-2 4 16,-7 2 1-16,9 100 0 0,-15-65 0 0,0-29 2 16,0-5-3-16,0 1 1 0,0 6-1 15,-7 108 0-15,5-64 0 0,-4-34-1 16,2-9-1-16,-2 86 0 0,-3-56 0 16,3-26-1-16,4-21-1 0,2-6 1 0,-2 4 0 15,2 2 1-15,-6-6 1 0,2 5 1 0,-2-10-1 16,4-3 1-16,-1 2 1 0,-3-7 0 15,0 11-1-15,-2-9-1 0,-3 0 0 16,1 0-1-16,-2-2 0 0,3 0 0 16,-9-4 0-16,8 3-2 0,-3-9 0 0,-1 2-1 15,-1 0 2-15,9-15-1 0,-2-8-1 16,-3-9 0-16,9 3 0 0,-4-5 0 0,4-1 0 16,-4 6 0-16,6-7 0 0,-4 4 1 15,4-5 0-15,0 3 0 0,0-4 0 16,10 4 0-16,-10-4 0 0,8-2 0 0,-1-3-1 15,7 5-1-15,-2-4 0 0,-1-1 1 16,3 1-1-16,7 3 0 0,8 16 0 0,-4-10 0 16,6 15 0-16,8-11 1 0,2 7 0 15,1-10 0-15,1 4 1 0,7 2-1 16,5-10 0-16,1 4 0 0,6-6 0 0,0 2-1 16,2-12-1-16,0 1 1 15,11 0-1-15,3-7 1 0,1-3 1 0,8-2 0 16,-3 1-1-16,7 0 1 0,-4-1-2 15,2 4 0-15,2-4 1 0,-6 5-1 0,4 3 1 16,0 6-13-16,-5-1-34 0,7 9-64 0,56 42-83 16,-46-27-138-16,-26 2-44 15,-22-13 2-15,-13 0 23 0,-16-6-235 16,-9-16 97-16,-13-2 82 0</inkml:trace>
  <inkml:trace contextRef="#ctx0" brushRef="#br0" timeOffset="46601.71">21067 26541 4 0,'-238'-9'-2'0</inkml:trace>
  <inkml:trace contextRef="#ctx0" brushRef="#br0" timeOffset="47219.58">18078 27680 6 0,'-33'86'24'0,"12"5"9"15,11 5 0-15,-3 7-2 0,7 7-3 0,6-4-4 16,6 4-3-16,7 0-3 0,1 5-3 16,23 90-2-16,3-15-3 0,-5-58-2 15,-4-24-2-15,31 72-1 0,-15-60-1 16,1-22-1-16,37 51-1 0,2-10-1 0,10-16-3 16,-15-31-3-16,30 24 5 0,-15-40-3 0,29 26-1 15,2-10-15-15,17-14 1 0,8-6 0 16,8-14 3-16,-28-15 0 0,-16-13 13 0,78 13 0 15,-5-17 0-15,-37-6 2 0,-21-14 0 0,-10-6 1 16,120-6 2-16,-11-15 1 16,86-24 2-16,-24-4 1 15,15-8 0-15,-2-6 1 0,-19-2 2 0,-4-5 0 16,-10-11 1-16,-6 5-1 0,4-5 1 0,-7-3-6 0,3-1-3 16,4-1 9-16,-5-22 3 15,15 10 1-15,-24-23 0 0,-82 48 1 0,-1 0-2 16,2-2 0-16,-9 1-2 0,-14 1-1 15,-41 16-1-15,-27 14-1 0,-13 2 0 16,-6 5-2-16,-2 3 0 0,-8 2 0 16,-9 11 0-16,-9-1-4 0,-5 9 1 15,-8-1 0-15,-5 2 0 0,5 2 0 0,-11 1-2 16,1-2 0-16,-1 8-1 0,-5-11 0 16,1 8 0-16,-2-1-1 0,-6 1 0 0,9-1 0 15,-11-4 0-15,2-2 0 0,0 3-2 16,-2 0 1-16,4-2-1 0,-8-1 0 0,4 3 1 15,-2-3-1-15,0 1-2 0,2 0 3 16,-7-9-4-16,1-1 1 0,-2 0 1 0,2-3 0 16,-2 3-7-16,-5-11 6 0,-1 0 1 15,-1-2 1-15,-5-6-1 0,-1 5 1 16,-12-19-3-16,-4-9 5 0,-5 1 1 0,-3 3 1 16,-1-3 1-16,-3-2 1 0,-5 2 0 15,0-2 2-15,-6 0-1 0,-49-55 1 0,20 39 1 16,-19-35-161-16,-12 8 52 15,9-11 34-15</inkml:trace>
  <inkml:trace contextRef="#ctx0" brushRef="#br0" timeOffset="54199.34">18003 26861 17 0,'21'-15'33'16,"-2"1"6"-16,8-10-1 0,-7 4 0 16,1 8-3-16,-5-6-3 0,5-3-3 15,0 1-2-15,2 2-4 0,1-8-3 0,-1 5-1 16,-4 4-2-16,-3-3-2 0,-1 3-1 0,-1-4-3 15,5 8-1-15,-11 2-1 0,4-6-1 16,-3 1 0-16,3 5-2 0,-10 2-1 0,4-2 1 16,-6 11-2-16,7-14 1 0,-7 14-1 15,6-8-1-15,-6 8 1 0,0 0 0 16,0 0-1-16,2-10-1 0,-2 10 1 0,0 0 0 16,0 0 0-16,0 0-1 0,0 0-1 15,0 0 0-15,0 0 1 0,18 0-2 16,-18 0 0-16,11-14 0 0,-11 14 0 15,0 0 0-15,0 0-1 0,25 4 1 16,-25-4 0-16,0 0-1 0,14 10-1 0,-14-10 0 16,6 6 1-16,-6-6-1 0,9 4 1 15,-9-4 1-15,0 8-1 0,0-8-1 0,0 0 1 16,0 0 1-16,0 0 0 0,0 0-1 16,0 0 0-16,0 0 1 0,0 0-2 0,0 0 1 15,0-28 0-15,-5 17-1 0,-3 1 1 16,2-6 0-16,0-4 0 0,-5 3 1 15,1 1 0-15,0-3 0 0,-9-2 0 16,3-15 1-16,-5 16-1 0,0-13 0 0,7 11 1 16,-7-9-1-16,0-1 1 0,-1 0-1 15,3-3 0-15,-2-7 0 0,5 9-2 0,-1-8 1 16,-3-24 1-16,5 5-1 0,5 11 1 0,-3-2-1 16,5-2 0-16,8 1 1 15,-8-28 0-15,4 28-1 0,8-12 2 0,4-14 0 0,3 5-1 16,5-4 1-16,3 13-1 15,1 0 1-15,1 8 1 0,4-6 0 0,10 9 0 16,-14 9 0-16,5 2 0 0,-7 11-1 16,12-1 1-16,-8 17 0 0,6-17-1 15,4 13 0-15,14-25-1 0,-3 2 1 0,5 5-1 0,1 0 0 16,-7 6-3-16,-1 8 0 16,-3 11 0-16,-4 11 0 0,7-19 0 0,-1 7 1 15,0 3-2-15,-10 10 0 16,2 0 0-16,9 3 0 0,-7-6 1 0,0 15 1 15,0-2 0-15,0 0 0 0,0 6 2 0,0 1-1 16,1 3 1-16,-3 5-1 0,2-4 0 16,21 12 1-16,-11 9 0 0,-6-10 0 0,9 9-1 15,-13-5 0-15,-6-5 0 0,8 21-2 16,-4-18 3-16,-6 6-4 0,-4-7 1 0,0 0 1 16,1 1 0-16,5 19-2 15,-2-7 1-15,-4-6 0 0,-4 1 2 0,1-6-2 16,3 28 0-16,-2-15 2 15,-9-1-1-15,-10-14 0 0,4 12 2 0,-4-8-1 0,-2-5 2 16,0 16 1-16,-6-7 0 0,2 3 0 0,-6 1 1 16,-1-4-1-16,1-3 0 15,0-1 1-15,-3 5 0 16,5-6 0-16,-6-5-1 0,7 1 1 0,-7-6-1 0,1 5-1 16,5-4 0-16,-6-5-1 0,1-1 0 15,-1-1 0-15,6 0 0 0,-13 7 0 16,2 4-1-16,-3-9 0 0,7 4 0 15,-6-4-1-15,1-5 1 0,1-2 0 0,5 3 0 16,-3-2-1-16,3 0 1 0,-3-4 1 0,1-3 0 16,1 1 1-16,1 1-1 15,-5-9 2-15,5 1 0 0,5 2 1 0,9-5 1 16,-29 0-1-16,29 0 1 0,-26 10 0 16,26-10 1-16,-27 2 0 0,27-2 0 15,-29 0 0-15,29 0 1 0,-35 0 0 0,35 0 0 0,-48-2-171 16,25-8 55-16,-1 5 36 15</inkml:trace>
  <inkml:trace contextRef="#ctx0" brushRef="#br0" timeOffset="188669">50439 23766 15 0,'4'-54'28'0,"-2"13"3"16,-4 12-1-16,4 4-2 0,-2 2-4 0,2 13-5 15,-2-2-4-15,10 3-2 0,-4-1-3 16,-1 1-14-16,5 7-8 0,-6-8 249 0,2 9 124 15,-6-5 9-15,11 1-17 16,-7 5-25-16,-4 0-26 0,6-2-26 16,-6 2-24-16,18 7-23 0,-9-1-18 0,3 7-20 15,-2 6-16-15,3 3-14 0,8 10-14 0,-1 10-10 16,9 20-9-16,4-4-13 0,-2 15-13 16,8 5-8-16,-1-4-10 0,1 4-6 15,4 5-7-15,42 66-6 0,-23-50-7 0,-6-16-6 16,-2-15-5-16,47 60-6 0,-20-40-4 15,-9-16-3-15,-2-17-4 0,60 32-3 16,-26-23-2-16,-17-22-3 0,-7-12 0 0,7-7 0 16,12-10-2-16,5-5-1 0,13-8-1 15,92-21-1-15,-12-20-2 0,-1-13 0 0,-10-20 1 16,62-37 11-16,-12-29 10 0,-7-18 1 16,-6-16 1-16,-10-9-1 0,2-17-3 0,-10 2 1 15,1 0 5-15,-1 8 3 16,-19 21-2-16,-66 56-3 0,-35 27 0 0,-29 23-4 15,-23 13-2-15,-13 17-13 0,-18 6-39 0,-12 12-60 16,-7 4-48-16,-11 10-5 0,-14 13-192 16,5-2-73-16,-31 11-12 15,20 1 17-15,11-12 32 0,8 2 33 0,8-12 35 16,21 0 39-16,0 0-187 0,0 0 74 0,42-75 61 16</inkml:trace>
  <inkml:trace contextRef="#ctx0" brushRef="#br0" timeOffset="189521.01">56941 17616 11 0,'0'-26'24'15,"0"-1"4"-15,7 1 0 0,1-14-1 16,2 7-3-16,0-4-2 0,3 5-4 0,-5 2-1 16,7 9-2-16,-5-1-10 0,0 1-6 15,5 0 1-15,-3 1 0 0,1 9-17 0,-11-11 75 16,6-24 2545 0,-8 16-1156-16,0 2-706 0,6 3-358 0,-6 4-189 0,0 1-107 15,0 8-55-15,4-2-22 16,-2 6-10-16,-2-2-8 0,9 8 1 0,-9 2-1 15,10 0 6-15,-10 0 5 0,8 13 5 0,-6 8 3 16,4 11 2-16,-1 14 1 0,-3 3-2 16,-2 6 1-16,0 30 0 0,0 3-2 15,0-2-2-15,8-1-1 0,0 3-2 16,5-15 0-16,1 5 0 0,7-8-1 0,-1-12 0 16,7-13-1-16,0-4 1 15,-4-17 0-15,6-4 2 0,6-7 1 16,-2-6-2-16,4-10 1 0,33-16 0 0,-3-23-1 15,-3-4 0-15,56-64 0 0,-9-14-1 16,-14-4 0-16,-8-2-1 0,-2-11-1 0,-25 30 2 16,-12 16-2-16,-11 13 0 0,2 7 0 15,-10 1-1-15,2 17-1 0,-12 4 2 16,-4 18-1-16,-5 7-4 0,0 7-8 0,-5 6-1 16,-3 3-2-16,2 7 5 0,-6 5-3 15,0 0 8-15,-6 17-3 0,-3 15-3 16,-7 35 1-16,-11 19 3 0,-27 96-1 0,9 12 7 15,-30 96-4-15,7 1-2 0,4 14-8 16,14 26-18-16,9-7-1 0,14-89 5 16,5 87-4-16,3-108 4 0,11-51 2 0,1-26 1 0,-1-31 5 15,0-9 12-15,-4-7 8 16,-1-12 12-16,-3-9 14 0,-17-3 11 16,4-13 10-16,-15-10 8 0,3-11 5 0,0-11 1 15,-1-6 0-15,-1-9-2 0,-5-6-3 16,7-11-4-16,-11-20-6 0,7-22-5 15,16-22-7-15,29-32-4 0,64-207-7 0,72-30-24 16,63-28-81-16,100-9-60 0,45-9 10 16,71-7-227-16,21-17-585 0,15-6 733 15,20-43-104-15,2-19-25 0,-32 16-303 0,-24-6 107 16,-37 11 90-16</inkml:trace>
  <inkml:trace contextRef="#ctx0" brushRef="#br0" timeOffset="-45948.16">38520 26425 11 0,'-51'-20'32'15,"11"15"7"-15,-1-7 2 0,6 2-1 0,-4 2-4 16,10-5-3-16,6 6-4 0,-2 4-2 16,2-6-4-16,5 1-4 0,7 4-1 0,-3 1-4 15,0-3-2-15,3 6-2 16,1-2-2-16,-3 2-2 0,5 0-3 0,8 0-1 0,-25 0 1 16,17 0-1-16,-6 0-2 15,1 0-19-15,3-5 3 0,-7 5 4 16,7 0-1-16,-2-4-15 0,-5 0 4 15,1-4 194-15,-1-1 175 0,3-3 39 0,-5 0-4 16,9 0-22-16,-5 5-30 0,-1-7-28 16,12 8-28-16,-3-5-27 0,-3 10-25 0,6-9-23 15,0 6-19-15,2 3-20 16,-2-10-14-16,4 6-11 0,0 5-12 0,12-5-6 16,7-7-8-16,1 3-7 0,17-7-11 0,27-10-7 15,17 2-7-15,-4 5-6 0,18-5-4 16,91-24-2-16,2 12-3 0,-41 5-3 15,51-2-2-15,-4 6-3 0,-35 12-2 16,50-6-4-16,-2 0-2 0,-40 12-2 0,52 7-1 16,-51-11-3-16,53 13-4 0,13-2-1 0,9 2-3 15,107-10-2-15,-104 5-2 0,105 0-4 16,3-7-1-16,-5-7-1 0,-6 7-1 16,0-3-1-16,-2-1-1 0,11-1-2 15,-11 2 1-15,-4 2-2 0,-5-4-1 0,-96 14-3 16,2 0-2-16,-11-3-4 0,0 15-16 15,-14 3-24-15,-62-4-16 0,-31 13-21 16,-21-7-25-16,5 6-30 0,-7 1-69 16,-12 10-17-16,10-9-130 0,-11 3-41 0,-13-6 3 15,-1-4 23-15,-12 0 30 0,-17-9 32 0,-14 3 33 16,-4-5 28-16,2 1 24 16,-25-5 27-16,0 0-153 0,0 0 57 0,0 0 46 15</inkml:trace>
  <inkml:trace contextRef="#ctx0" brushRef="#br0" timeOffset="-45225.27">39215 25817 6 0,'-17'-9'26'16,"5"-2"8"-16,0-5 1 0,1 2-1 0,-3 2-2 15,8 1-2-15,-5-5-3 0,-3 1-2 0,-1 3-3 0,-5-1-1 16,5 0-2-16,-6 0-3 15,11 0-1-15,0 3-1 0,-5-2-3 0,9 0-2 16,-8 4-1-16,7-6-1 16,3-6-2-16,-2 9-2 0,2-6 0 0,2 1-2 15,0 6-2-15,2 0 0 16,-11-1-3-16,11-5 0 0,-6 1-1 0,2 4-1 0,-6 0-1 16,8 0 6-16,-7 2-2 15,-1 0-1-15,10 2 0 0,-2-2-1 16,0 1-17-16,2-5 1 0,-4 6-1 0,4 2 15 15,0-11-3-15,0 11-1 0,0-5-2 16,6 0 0-16,-6 4-68 0,0 1 27 0,0-4 323 16,0 9 81-16,-6-3 12 0,6 3-15 15,-13-9-24-15,13 9-27 0,-4 0-27 16,4 0-24-16,0 0-24 0,-18 0-21 16,5 7-19-16,-7-5-17 0,-3 10-15 0,-12-1-12 15,-2-1-10-15,-9 5-9 0,-18 13-9 16,-6-7-7-16,-5 4-6 0,3-1-6 0,-2 1-2 15,-5 1-3-15,3 3-4 0,-3 4-5 0,-2-1-6 16,-3 1-7-16,-1 8-7 16,2 4-4-16,3-3-4 0,3 4-6 0,3 3-3 0,12-4-5 15,6-1-4-15,10-2-3 16,15-9-4-16,11 0 1 0,9-12 4 0,7 2 4 16,4 2 4-16,11-8 4 15,5 14 2-15,7-6 1 0,8 3-1 0,25 16-3 16,2-3-3-16,6 4-3 0,6-4-2 15,4 2-3-15,3-4 0 0,70 44-8 16,-40-27-26-16,-10-8-72 0,-14-12-104 16,78 38-704-16,-45-42 767 0,-21-17-92 0,0-15-79 15,-8-15-18-15,-4-5-275 0,-1-13 97 16,84-30 81-16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24:00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29504 9969 33 0,'48'27'336'0,"-13"-14"75"16,-14 0 19-16,-5-8-30 0,-1 0-34 0,-7-5-31 15,-2 0-25-15,0 0-24 16,-6 0-20-16,6-7-21 0,1 0-21 0,-7-2-20 16,6 1-19-16,-2-12-16 0,8 3-15 0,9-19-14 15,14-22-15-15,9-10-10 0,7-4-12 16,42-60-19-16,-18 37-27 0,-15 13-31 0,-5 16-37 15,5 4-51-15,2 4-53 16,-2 7-67-16,6 8-591 0,-2 2 129 0,1-5 107 16</inkml:trace>
  <inkml:trace contextRef="#ctx0" brushRef="#br0" timeOffset="110.26">30693 8969 1300 0,'70'-30'523'0,"4"2"-370"0,5 6-194 0,6-6-125 16,10 16 14-16,-4 0 29 0,8 11 5 16,4 2 29-16,-4 11 11 0,11 7 10 0,74 28 8 15,-50-10 7-15,32 28 5 0,-46-8 5 16,33 18 6-16,-9 3 1 0,-38-16 5 0,34 16 2 15,-22-16 2-15,-21-19 3 0,64 25-102 16,-35-25-83-16,-28-11 69 0</inkml:trace>
  <inkml:trace contextRef="#ctx0" brushRef="#br0" timeOffset="444.91">34176 10127 4 0,'8'23'16'0,"-2"-10"2"0,4 4 2 0,3-7-2 16,-5-5-11-16,4 0-2 0,1-5-1 16,-3 0-2-16,0 0-34 0,5 0 10 15,-7 3 8-15,-2-3 68 0,-6 0 210 16,15 4 91-16,-7 0 18 0,-2 1-13 16,1 1-24-16,5 8-28 0,2 3-25 15,7 14-25-15,-2-4-22 0,22 26-19 0,5 0-20 16,3 0-15-16,7 2-13 0,6-8-14 0,-2-8-10 15,8-3-7-15,7-15-3 0,-11-12-4 0,18-18-1 16,5-23-5-16,66-32-7 0,-14-29-9 16,-13-10-8-16,-35 24-17 0,-17 9-30 0,36-46-43 15,-36 17-106-15,23-23-118 16,-4-8-578-16,4-6 131 0,2-14 655 0,11 11-156 16,-7 3-61-16,3 7-13 0,1 6-211 15,-18 37 75-15,-14 31 61 0</inkml:trace>
  <inkml:trace contextRef="#ctx0" brushRef="#br0" timeOffset="1014.32">42880 10426 1 0,'-7'-22'7'0,"5"3"1"0,-8-2-14 16,4 10 264-16,-2-5 153 15,-1-3 28-15,1 6-10 0,2-3-40 0,2 6-41 16,2 2-33-16,2 6-32 0,0 2-27 16,0 0-21-16,0 0-21 0,20 8-19 0,-3 4-15 15,1 4-14-15,5 2-12 16,4 7-12-16,2-5-9 0,2 1-11 0,-6 6-4 0,8-10-9 16,-4-3-7-16,4 2-9 0,-4-11-7 15,0-5-4-15,10-5-7 0,2-11-7 16,23-15-13-16,7-14-26 0,57-49-48 0,-2-12-95 15,21-2-63-15,55-58-688 16,-30-22 732-16,1-13-132 0,-24-14-42 0,-10-11-1 16,1-4-244-16,-61 61 92 15,68-66 77-15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16:42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13175 30578 27 0,'0'0'39'0,"0"0"2"0,-6 8-2 15,6-8-2-15,0 0-4 0,0 0-4 16,0 0-4-16,0 0-3 0,23 0-4 0,-13 0-3 15,-2 0-4-15,5 0-2 0,-5 0-4 16,4 0-2-16,3 0-2 0,-7 4 0 0,4 1-1 16,-1-5-16-16,1 5-2 0,0 2 12 15,-3-3-3-15,3 3-4 0,3 1 5 16,-1-1-14-16,-6 8 1 0,7-10 6 0,-1 0-2 16,-1 10 1-16,-1-14-1 15,-2 4 77-15,3 0 159 0,-1-5 73 0,-1 1 19 0,-1-1-7 16,-2 0-19-16,5 0-23 15,-5 0-24-15,0 0-22 0,4 0-21 0,-5 0-20 16,-3 6-18-16,6-6-15 0,-10 0-14 0,15 0-12 16,-9 0-12-16,2 4-10 15,-2 1-10-15,3-5-6 0,-3 5-4 0,6-5-4 0,-12 0-2 16,8 0-5-16,1 1-4 16,-3 4-3-16,2-5-4 0,-2 4-3 0,3-1-6 15,3 5-3-15,-6-8-3 16,9 1-2-16,-9 4-2 0,8 0-1 0,7 2-1 15,-6-4 0-15,1 8-2 0,9-10-1 0,-4 8-2 16,5-5-1-16,-3 1-2 0,-2 2-2 16,6-2-1-16,2 3-2 0,-3-5-1 0,20 7-1 15,2-10-2-15,5 2-1 16,-3 1 0-16,-1-3-3 0,3 0-1 0,0 0 0 0,-1 0 0 16,3 0 2-16,-4-3 1 15,2 1 3-15,-5 2 1 0,1 0 0 16,1 0 2-16,1 0-1 0,4-6 0 15,-5 6-1-15,7 0-2 0,-6-4-1 0,3 4 0 16,3 0-2-16,29 0-1 0,-15-3 0 0,-8-3 1 16,-6 6 1-16,-4-2 1 15,3 2 1-15,5 0 2 0,19-5 0 0,-11 1 1 16,-10 1-1-16,-8 3-1 16,3-5 0-16,-1 5-2 0,2-4 0 0,-5 4-1 15,5 0-2-15,2 0 1 0,-4-4-3 16,1-1-1-16,3 4 0 0,0 1 1 0,0-7 0 15,0 7 0-15,-1-4 3 0,3 4 1 16,0 0 2-16,-4 0 1 0,4 0-1 16,31 11-1-16,0-11-1 0,-5 0 0 0,1 1-1 15,0 4-2-15,4-5-1 0,-5 4-2 16,5-4 1-16,-4 0 0 0,6 0-1 16,-4 0 0-16,8 0-3 0,-10 0 1 0,10 0-1 15,-11 0 0-15,1 0-1 0,-2 0 0 16,2 4 0-16,-7 1 1 15,-8-5 3-15,17 3 1 0,-2 1 1 0,0 1 0 0,4-3 0 16,-5 7 0-16,7-9 0 0,0 4 2 16,2 2-2-16,9-6 0 15,-1 0-2-15,4 0 1 0,11 0 0 0,-9 0 0 16,3 0 0-16,4 0 1 0,-3-6-1 16,5 2 0-16,-8 4 2 0,1 0-1 0,-3-3 0 0,-7-3 0 15,0 6 1-15,-4-2 1 16,-4 2 1-16,-6 0 1 0,-17 0 2 0,-10 2 0 15,-4-2 2-15,-9 6 1 0,3-3 1 0,-5 1-1 16,2 2 2-16,-7-1-1 16,1 1 2-16,-4 3-1 0,-8-6 0 15,-4 6-1-15,4-5-2 0,-7 3-8 0,1-3-30 16,0 5-47-16,-7-2-50 0,1-1-19 16,-1 1-771-16,-8-5 672 0,0-4 27 15,-6 2-79-15,0 0-345 0,15-39 105 0,1 2 88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17:11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19237 13840 3 0,'-39'-5'27'0,"39"5"8"0,0 0 1 0,-16 0-1 15,9 2-3-15,5 1-4 16,-8 3-5-16,6-1-4 0,0 2-5 0,2-3-4 16,2 6-4-16,-7 0-3 15,7-1-17-15,7-1 3 0,-7-3-5 0,2 2-62 16,2-2 362-16,-4-5 60 0,0 0-6 15,0 0-22-15,0 0-25 0,0 0-26 16,16-12-25-16,-7 11-24 0,3-3-20 16,7-2-20-16,3-3-18 0,1 9-15 15,4-6-14-15,12 0-13 0,1-4-10 0,11 6-12 16,-7-4-8-16,32-7-8 0,-14 6-5 0,15-3-7 16,-5 2-5-16,4-6-4 0,1 11-6 15,-15-5-3-15,14 4-5 0,-11-5-4 16,-3 11-4-16,-13-5-3 0,1-3-4 15,3 5-1-15,-3 3 0 0,-7-2 0 0,1 2 0 16,-5 0-1-16,-10 0 1 0,-2 2 0 0,0 1 1 16,-13 6-1-16,7 0 1 0,-7 1-2 15,1 2-1-15,-3 2-3 0,-3 3-3 16,-1 1-2-16,-2 0-2 0,0 3-1 16,0 1-2-16,-3-2 0 0,3 4 0 15,0 4-3-15,0-2-1 0,-2 14 0 16,7-5-1-16,-3 11 0 0,0-7 0 0,0 6-1 15,5 8-1-15,-1 17-1 0,3 1 0 0,-3 8 0 16,-2-8 0-16,3 5 1 0,-5 3-2 0,4 0 0 16,-3 0 0-16,3 5 0 15,-4-7-1-15,5 14 1 0,-11-1-1 0,2 3-1 16,-2 8 1-16,-2-3 0 16,0 10 0-16,0 4 0 0,-2-1 1 0,-2-1 0 0,2-2-1 15,-4-1 1-15,-1 8-1 16,1-5 0-16,4 6 0 0,-10-1 0 0,3 0 0 15,1 2 0-15,-4 85 0 0,-3-50-1 0,9-36 0 0,0-17 0 16,4 6-1 0,-2-6 0-16,4 7 1 0,4-6 2 0,-4 5 2 0,6-5 1 15,-4 5 2-15,-2-7 0 16,8 8 2-16,-1-10 2 0,5 2-1 0,-6-3 1 16,5 4-1-16,-1-5-1 0,0-4-1 15,-2-4 0-15,3 0 1 0,-3-6-2 0,4-2-1 16,-5-1 0-16,-3-12 1 15,6-13 0-15,-10-5 0 0,8 3 2 0,-8-4 1 16,7-5 0-16,-1 5 0 0,-6-6-2 16,4 5 0-16,0-4 0 0,2-2-2 15,-2 1 0-15,-4-2 0 0,0-2-1 0,5-8-1 0,-5 6 0 16,0-2 1-16,0-1-3 16,-5-4 0-16,5 3 1 0,-4 2 0 0,0-3 0 15,-2-4 2-15,2 3 2 16,-2-5 2-16,1 0 4 0,3-2 2 0,-6-1 3 0,-2 1 0 15,6-5 1-15,-3 4-1 16,-11 1-1-16,5-8 0 0,-9 15-3 0,-1-6 1 16,-10 3 2-16,0 3 2 15,-21 8-1-15,-6 2 1 0,-4-6 2 0,2 3 1 16,-8-3 2-16,-7 1 0 0,-5 0 2 16,-1 1 0-16,2-2 1 0,-3-2 3 0,1 2 1 15,0-7-2-15,5 3-3 0,1 2-3 0,1-3-7 16,-1 4-14-16,7 1-30 15,-6 10-22-15,-5 2-32 0,17 10-34 0,0 0-121 16,8-1-26-16,6 4-102 0,7-5-26 0,6-10 12 16,12-20 25-16,4-1-232 15,3-21 98-15,18 0 81 0</inkml:trace>
  <inkml:trace contextRef="#ctx0" brushRef="#br0" timeOffset="14120.03">11836 17915 20 0,'0'0'36'0,"0"0"4"15,0 0 0-15,0 0-2 0,0 0-4 0,0 0-3 0,-23 18-5 0,23-18-2 16,0 13-5-16,0-13-3 16,-6 11-3-1,4-2-3-15,-3-4-2 0,3 3-2 0,-4 5-2 0,6-5-1 16,-8 3-1-16,2 8-1 0,-1-8 0 0,1 5-1 16,4-5 1-16,-2-2-1 15,8-1-2-15,-4 1 2 0,2-2-2 0,4 0-2 0,1-1-1 16,-7 0 0-16,6 4-2 0,2-6 3 15,-2 3 1-15,-4 4-6 16,5-2 4-16,-1-4-1 0,0 2-17 0,-4 5 1 16,2 0 0-16,-2-4 13 0,-2 5-1 0,6-1 0 15,-6-1-1-15,-6 4 2 0,6-4-2 16,-2 1 2-16,-2-3-1 0,4-3-2 16,0 3 4-16,0 0-4 0,0-9-37 0,0 3 17 15,4 2 10-15,-2-1 54 16,-2-4 92-16,0 0 87 0,0 0 53 0,6 4 16 15,-6-4-5-15,0 0-16 0,0 6-21 16,0-6-22-16,0 6-19 0,0-6-14 0,0 9-12 16,0-9-10-16,-6 11-11 0,6-6-12 15,-2-3-10-15,2-2-10 0,0 6-10 0,0-6-8 16,-4 8-8-16,4-3-6 0,0-5-7 16,0 0-7-16,0 0-5 0,0 7-6 15,0-7-6-15,0 6-3 0,0-6-1 0,0 0-2 16,6 8-4-16,-6-7-2 0,0-1-1 15,6 5 1-15,-6-5-1 0,3 5-1 16,3-3-2-16,-6-2-2 0,6 4-2 0,0-4-3 16,2 5-2-16,-1-5-2 0,7 4-2 15,-8-4-3-15,9 0 0 0,-3 0-1 0,3 0-2 16,12 0-2-16,-5 6 0 0,1-6-2 16,6-6 1-16,2 6 0 0,12 0-2 0,1 0 0 15,1-9-1-15,1 9 0 16,1-6-2-16,1 1-1 0,-3 0-1 0,7-4-1 15,-7 9 0-15,3-6 0 0,6 0 0 16,-9 5-1-16,5-4 0 0,1 0 1 0,-1-4-1 16,6 7 0-16,20-3-1 0,-12-2 0 0,-8 3 0 15,-4-5 2-15,2 3 0 16,-5 0 1-16,5 2 2 0,-4-5-2 0,1 6 0 16,-5-2 0-16,3 1 0 15,-7 4 1-15,-5-3 0 0,-8 3 0 16,2 0 0-16,-6-6 2 0,-1 6 1 0,-1 0 0 15,-4 0 3-15,-3 0 1 0,3 0 1 16,-5 0-1-16,-5 0 2 0,3 0-3 16,-2 0 0-16,3 0-1 0,-5 0 0 0,-8 0-1 15,19 6 3-15,-7-12-2 0,-4 12 0 0,-1-6 0 16,-7 0-1-16,14 0 0 0,-14 0 0 16,12 0-1-16,-12 0-3 0,9 0 1 15,-9 0-1-15,14 3 0 0,-14-3-2 16,6 0 0-16,-6 0 1 0,11 0 0 0,-11 0-12 15,4 0-47-15,-4 0-54 0,2 12-73 0,-4-7-678 16,-6 3 725-16,-17-3-130 0,25-5-40 16,-73-13-298-16,-9-4 99 0,-57-68 83 15</inkml:trace>
  <inkml:trace contextRef="#ctx0" brushRef="#br0" timeOffset="18489.84">17700 17654 19 0,'-5'14'35'0,"5"-14"6"15,0 18 1-15,0-18-2 0,5 14-2 0,-5-14-5 16,8 12-3-16,-8-12-3 0,0 0-4 0,6 13-2 15,-6-13-2-15,8 7-4 0,-8 5-2 16,0-12-1-16,7 13-3 0,-7-5-2 0,0-8-1 16,2 20-1-16,-2-11-2 0,0 2 0 15,0-11-1-15,-2 13 0 0,2-13 0 16,-13 18-1-16,7-13 1 0,6-5-1 16,-15 18 0-16,5-5 0 0,-2-12 0 0,-3 19-1 15,1-9 1-15,-7 0-1 0,3 0 0 16,1 9-2-16,-10-8 0 0,-2 8-1 15,4-6 1-15,-4 3-2 0,3-2 0 0,1-3 0 16,-8 5 0-16,4-2 1 0,-4-2-1 16,2 0 0-16,-2 1 1 0,4-2-1 0,-4-2 0 0,-3 1 1 15,8 0 0-15,-6-2 2 16,3 7-2-16,0-8 2 0,0 4-2 0,5-4 1 16,-3 5-3-16,4-5 2 15,-4 1 1-15,6-5-3 0,-4 7 1 0,5-5 2 16,-5 0-2-16,4-1 0 0,-2-1 1 15,2-1-1-15,-3 2 2 0,3-1 0 0,-2-4-1 16,4 0 3-16,-1 0-2 16,3-4 0-16,-4 4 2 0,7 0-1 0,-1-5 1 15,1 5 0-15,-3-3 0 0,9 3 0 16,-5-4 0-16,3 4 0 0,4-5 0 16,-11 5 1-16,9 0 0 0,-3-3 0 0,1 0 0 15,4-3-1-15,-7 6 0 0,7-3 0 16,-5-3-1-16,-1 4-1 0,2 2 1 15,-1-4 1-15,3-1-2 0,-3 5-1 0,5 0 1 16,-6-4 1-16,-1 4-3 0,3-1 2 16,-1-6-1-16,5 7 0 0,-4 0 4 0,1 0-4 15,-1-4 3-15,0-5 1 0,-3 7-1 0,1-4-1 16,-1 6-2-16,7-3 3 0,-7-6-1 16,9 9 2-16,-8-3 0 0,8-6 0 15,-9 9 0-15,9-7 1 0,-7 2-1 0,5 4-2 16,-4-7 2-16,4 2-2 0,-5 1 2 0,5 3 1 15,-5-3 1-15,5 1-1 0,-4 0 0 16,1-2 0-16,1 6 0 0,0-1 0 16,-1-4-1-16,1-1 1 0,2 4-1 15,-5 2 0-15,5-5 0 0,-2 5 0 0,0-3-1 16,10 3 1-16,-15-4-1 0,3-2 0 16,5 6-3-16,-1-3 2 0,2-1 1 0,-2 0 1 15,8 4 0-15,-21 0 0 16,11-4 0-16,1 4-1 0,7-5 0 0,2 5-1 15,-20 0-1-15,11 0 1 0,9 0 1 0,-12 0-3 16,12 0 1-16,-14-2 0 0,14 2 0 16,-19-4-1-16,19 4-4 0,-10 0 6 0,-1-5-17 15,11 5 3-15,-10 0-1 16,10 0 2-16,-12-4 1 0,12 4 1 0,-13-5 0 16,13 5 2-16,-8-3 1 0,6 3 9 15,2 0-1-15,-11-4 0 0,11 4-3 16,-6-5 3-16,6 5 0 0,0 0-1 15,0 0 0-15,-4 0-6 0,4 0 5 0,0 0 0 16,-10-4-1-16,10 4-1 0,0 0-9 16,0 0-1-16</inkml:trace>
  <inkml:trace contextRef="#ctx0" brushRef="#br0" timeOffset="18529.93">15608 18032 47 0,'0'0'20'0,"0"0"-14"0,0 0-31 16,14-8 9-16,-14 8 4 16</inkml:trace>
  <inkml:trace contextRef="#ctx0" brushRef="#br0" timeOffset="19099.87">15639 18024 23 0,'0'0'58'15,"0"0"22"-15,8 0 13 0,-8 0 11 16,0 0 11-16,0 0 23 0,0 0 41 0,15 0 48 15,-15 0 24-15,0 0 4 0,0 0-9 16,0 0-15-16,6 0-14 0,-6 0-14 0,0 0-14 16,8-4-15-16,-2-1-14 0,-6 5-12 0,0 0-11 15,13-4-12-15,-5 4-10 16,-8 0-9-16,8-2-8 0,-8 2-8 16,15-5-7-16,-3 5-7 0,-4 0-7 0,5-4-4 15,-5 4-5-15,6-1-5 0,5 1-4 16,2-7-3-16,-1 7-6 0,3 0-3 15,-2-4-4-15,2 4-3 0,3-5-4 0,1 5-2 16,0-4-2-16,-2 4-3 0,6 0-1 16,-2 0-3-16,-2 0-1 0,8 0-3 15,-10 0 0-15,8 0-2 0,0 0 0 0,2 4-1 16,6-4 0-16,-3 5-1 0,1-5-1 16,-10 0 0-16,6 0-1 0,8 0 1 15,1 0-1-15,1-5-1 0,-1 5-1 16,3 0 0-16,-3 0-1 0,3 0-1 0,3 0 1 15,-3 0-1-15,-1 0 0 0,3-4-1 16,3 4 1-16,0 0-1 0,1 0 1 0,-1 0 0 16,31 0 0-16,-13-1-1 0,-8-6-1 0,21 7 1 15,-13-3-1-15,-8 1 0 16,17-6-1-16,-9 8 0 0,-8-1 0 0,-6 1 0 16,-3-5 0-16,-1 5 1 15,2-5 1-15,-9 5 1 0,3 5 1 0,-1-5 1 0,-3 5 0 16,-5-5 2-16,-8 1 0 15,2-1 2-15,-6 0 1 0,2 8 2 0,-2-6 1 16,2 1 2-16,-9-3 3 0,7 7 2 0,-4-7 2 0,4 1 0 16,-6-1 1-1,-7 0-1-15,3 4-2 0,-3-4 0 16,5 5-2-16,-11-5 0 0,4 0-2 16,-3 0-1-16,3 4-3 0,-4-4-8 0,5 0-27 0,-5 0-28 15,-8 0-33-15,14 7-120 16,-7-6-584-16,-7 3 132 0,0-4 735 0,0 0-206 15,0 0-83-15,0 0-22 0,-36-25 2 0,16-7-197 16,-9-21 72-16,0-19 58 0</inkml:trace>
  <inkml:trace contextRef="#ctx0" brushRef="#br0" timeOffset="24459.85">11114 15885 21 0,'23'10'32'0,"-23"-10"4"0,0 0-2 16,27-4-1-16,-15 4-4 0,-12 0-4 15,0 0-4-15,21-6-4 0,-19 6-1 0,-2 0-3 0,6 6-3 16,-6-6 0-16,0 0-2 15,0 0 0-15,0 0-2 0,0 0 1 0,0 0 0 16,0 0-2-16,0 0 0 0,0 0 0 0,0 0-1 16,0 0-1-16,0 0 0 0,-18 4-1 15,18-4-1-15,-5 8 0 0,5-8-2 0,-6 4 1 16,0 1-2-16,0-1 1 16,0-3 0-16,6-1-2 0,-13 11 2 0,11-11 1 15,-4 5 0-15,4 0 1 0,2-5 0 16,-6 10 1-16,6-9 0 0,-2 9 0 0,-3-5-1 15,5 1-1-15,0 6 1 0,0-3-1 16,0 2 0-16,5-1-1 0,-3-7 0 16,-2 5 1-16,6 1-1 0,-6-5 1 0,2 8 1 15,-2-12 0-15,6 7 1 0,-4-1 1 16,9 1 0-16,-11-7 0 0,0 0 1 0,8 17 0 16,-8-17 1-16,6 12-1 15,0-3-1-15,-4-4-1 0,2 5-1 0,1-5 0 0,-5-5 0 16,10 6-1-16,-2 4-1 15,-2-9 1-15,3 8-1 0,-3-4 0 0,2 2 0 16,4-7-2-16,-3 6 2 0,-9-6 1 16,20 4 0-16,-7-4-1 0,-13 0 1 15,29-4 1-15,-29 4 1 0,35-6-1 0,-19-1 0 16,3 2 0-16,2-4 0 0,-7-2 0 16,7 5 0-16,-13-3-1 0,5-2 1 0,-5 2-1 15,0 1 0-15,-4-2 1 16,-4 10 0-16,0-11 0 0,0 11 1 0,0 0 0 0,-14-20 0 15,-5 15 0-15,3-10 2 0,-9 10 0 16,2-3-1-16,-16 3 0 0,-1-3 1 16,-5-3 0-16,4 10 0 0,-5-7 0 0,-8 1 0 0,5 7-1 15,-5-5 1-15,2 4 0 16,-10 1-1-16,-22 0 0 0,1 1 1 16,4 4-1-16,-5 11 0 0,-5-5 0 15,4 10 0-15,0 11-1 0,-1-2 0 0,1 6 1 16,-2-5 0-16,-70 46 0 0,43-27 0 15,25-9-168-15,17-3 55 0,-9 3 36 16</inkml:trace>
  <inkml:trace contextRef="#ctx0" brushRef="#br0" timeOffset="25259.75">8706 16960 1 0,'-49'51'27'0,"-7"2"11"16,2 2 1-16,2-10-2 16,3 16-4-16,3-2-3 0,1 1-4 0,10-4-4 15,-5-3-3-15,18 4-3 0,1-8-1 16,6-7-4-16,1-6-2 0,10-5 1 0,2 0-2 0,2-5-2 15,6 2 0-15,2 8 0 0,1 2-1 16,9-2-1-16,3-5 1 0,8 32 0 16,8-16-1-16,8 2 0 0,1-1-1 0,-1 2-1 15,1-4 0-15,8-2 0 16,8 3-1-16,0-2-1 0,2-2 0 0,0-1 0 0,4-4-4 16,-4 3 2-16,10-8-3 15,-9 8 0-15,5-5 1 0,0-5-1 16,-2 7 0-16,3-2 1 0,1 0 0 0,-2-4 0 0,-2-1 0 15,3 7 2-15,-3-6 0 0,2 0 0 16,0 2 2-16,-5-2 0 0,-1-9 0 0,8 11-1 16,-8-7 0-16,6-1 0 15,1-4 0-15,-3 4 0 0,8-8-2 0,-5 2 0 16,7 1 1-16,-8-3-1 16,7-2-1-16,-1 3 1 0,-5-1 0 0,5-2-2 0,-4 4 2 15,3-7 0-15,-3 8 2 16,3-9 0-16,-5 8 0 0,0-7 1 0,5 4 1 15,-13-8-1-15,-11 3 0 0,-1-10 1 16,4-2 0-16,-3 0 0 0,5 5 1 0,4-2001 0 16,19 3987 0-16,3-1998 0 0,-5 0 0 0,1-6 0 15,-3 0 0-15,-5-1 0 16,0-5 0-16,1-5-1 0,1 4 1 16,-6-13 0-16,0 10-1 0,2 0 0 15,-6-7-1-15,-4 7 0 0,-4-2 1 0,2-2-1 16,-7-4-3-16,-13 9 3 0,19-10-2 15,-1-4-1-15,-11-2 0 0,7-7 1 16,-2 2-2-16,-5 1 1 0,-2-5 0 0,1-3-1 16,-11 6 2-16,2-9 0 0,-6 10-2 15,-5 2 4-15,3 5-1 0,-6 0 0 0,12-22 1 16,0 7-1-16,2-7-1 0,-12 14 4 16,-1-1 1-16,7-15-1 0,-6 8 0 15,2-5 0-15,-7 4-1 0,3 6 0 0,-7 5 0 16,-2 0 0-16,3 0 0 0,-1 0-1 15,-4 5-1-15,-1-5-17 0,3 0 3 0,-6 11 1 16,-4-2 1-16,0 0 2 0,0 4 0 16,0 4 0-16,-4-6 2 0,-4-2 0 15,6-8 2-15,-5 6 1 0,-5-5-1 0,4 4 1 16,-5-5 0-16,3 6-1 0,-2-4 2 0,-3 4 0 16,1-6-1-16,-1 8 2 15,-3 1-1-15,1 0 1 0,-1 1 0 0,-3-2 1 0,0 1-2 16,-2 6 2-16,-1-2-1 15,1 3 1-15,0-4 1 0,-4 7-2 16,5-4 1-16,-5 0-1 0,0-6-1 0,4 7 0 16,-16-28 2-16,12 21-1 0,-4 1-3 15,4-1 1-15,4 7-17 0,-8-3 9 0,-12-19 4 0</inkml:trace>
  <inkml:trace contextRef="#ctx0" brushRef="#br0" timeOffset="25470.17">13134 16364 18 0,'-38'-41'7'0,"-9"1"-5"0,12 4-2 0,2 5 0 0,-11-15 0 15,9 8 0-15,2 7 0 16,-10-15 0-16,-1 13 0 0,5-7 1 0,-11 7-1 0,9 1 0 15,-9 0 0-15,7 10-1 0,-5 1 1 16,-7-7-1-16,-1 11 1 0,6 2-1 16,3-2 0-16,-24 8-1 0,-5-3 2 0,8 12 2 15,-17-5-1-15,-2 9 1 16,-8-3 2-16,2-6 0 0,-4 10 2 16,2 12 1-16,2-2 1 0,-4 6 2 0,6 0 0 15,-6 3 0-15,10 1 0 0,-2 3 1 16,10 1 1-16,-3-4 0 0,11 5 0 15,1-7 8-15,8 7 2 0,8-14 2 0,11-3 1 16,14-6-103-16,-6-1 26 0,10-12 16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26:39.5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36065 27507 13 0,'-21'-9'32'0,"15"-2"7"16,2-1 0-16,4 12-2 0,-11-30-1 0,22 10-3 0,-9-20-3 15,6 15-3-15,2 3-4 16,1 1-3-16,1-3-1 0,-4 3-3 0,-1-2-2 16,1 2-1-16,2-5-2 0,-1 2-1 0,-1 1-2 15,0 2-1-15,7-10-1 16,1-1 0-16,-1-1-1 0,1 0-1 0,-1-3 0 15,-1 7 0-15,0-3-1 0,-1 9-1 16,-1 3-1-16,1 0 0 0,-3-1-3 0,-2 5-1 16,3-2-1-16,-5 7-3 15,4-1 0-15,-4 0 0 0,3 3-2 0,-5 5 0 0,2-2 0 16,-2-4-3 0,0 1 2-16,2 6 3 0,-4-1-1 0,5-2 1 0,-5 6-18 15,10-11 1-15,-6 7 0 0,-4 4 11 0,-2 0 1 16,11-5-3-16,-11 5-2 15,10-1-61-15,-10 1 298 0,10 0 115 0,-10 0 15 16,0 0-4-16,0-10-21 16,0 10-25-16,5-2-29 0,-5 2-26 0,6-3-23 15,-6 3-23-15,0 0-20 0,0 0-17 16,0 0-15-16,18 5-14 0,-11 0-13 0,-3 0-10 0,2 1-8 16,0 9-8-16,2-5-5 15,5 12-6-15,-5-3-3 0,7 14-5 16,-3-2-6-16,-4 11-4 0,5 1-7 0,-5 3-6 15,4-3-4-15,-3 2-5 0,-1 3-4 16,2 0-3-16,-2-7-4 0,1 3-3 16,1 1-2-16,-6-3-4 0,6-2-2 15,-1-14-1-15,-3 3-2 0,0-8 0 0,-2 2 2 16,2-2 1-16,1-7 3 0,-3 4 2 16,0-5 1-16,0-5 1 0,2 5 0 0,-2-12-3 15,3 9-1-15,-1-8-1 0,2-2-3 16,4 7 0-16,1-14-3 0,-3 7-2 15,3-2 1-15,7 2-2 0,1-10-1 0,0 9-2 0,-5-4-2 16,5-1 1-16,-1 4-1 16,1-6-1-16,10 4-1 0,-12-5 0 0,6 9-1 15,1-8 0-15,-1 5-1 0,6 3 0 16,-6-8 0-16,14 8 3 0,3-9-3 0,-1 2-2 16,2 2 0-16,1-4-1 0,1 5 1 15,5-3-1-15,-7 3-1 0,7-5 0 16,0 6 0-16,3-6 0 0,-3 8 0 15,28-10 1-15,-11 2-1 0,-10 8 1 0,-3-5 0 16,25 0 2-16,-15-1-3 0,-4 5 0 0,-9 2 0 16,3 0 0-16,-2-10 0 15,4 15 0-15,-1-10 0 0,34 10-1 16,-2 0 1-16,2-5 0 0,2 2 1 16,12-2 0-16,-3 0 8 0,3-2-4 0,4 2-1 15,3 0-1-15,4-5-1 0,-3 0-2 16,7 5-1-16,-4-1 1 0,-3 1-1 0,-1 1 3 15,-5-1-2-15,-1 0 0 0,-1 0 2 0,-8 5-1 16,6-5-1-16,-10 5 0 16,6-5 1-16,-4 0 4 0,5 0 3 0,-1 0 1 0,6 0 3 15,-2 0 2-15,9-5 0 16,-3-1 1-16,15 6 0 0,-6-8 0 0,2 5-1 16,0 3-4-16,0-2 1 0,4-6-3 15,-5 8 1-15,5-10-1 0,95 7-1 16,-68-5-1-16,-25-3 0 0,-18 7 9 0,1-5-6 0,5 1-5 15,3-5 1-15,3 5 0 16,87-5-2-16,-58-5 0 0,-23 8 4 16,-19 4-4-16,100-24 1 0,-67 18-1 15,-24 3 0-15,-9 0 0 0,7 3-2 0,4-1 0 0,99-12 1 16,-67 7 2-16,-23 2-2 16,-18-2 1-16,9 7-2 0,-1-3-1 0,103 2 1 15,-66 5 0-15,-25-5 4 16,-24 1-2-16,9 10-2 0,-3-5-1 15,-1 0-1-15,3 0 0 0,-1 6 1 0,8-6 0 16,-7 1 1-16,-1 5 0 0,1-3-1 16,-1 7-1-16,-5-2 3 0,-1-4-2 0,-1 5-2 15,-8-3 2-15,2 9-1 0,-6-14 0 16,-4 11-2-16,-8-3 2 0,-7 2 0 0,-16-2 0 16,-9-1 0-16,-12-4-1 0,1 6 0 15,-10-10 3-15,-5 2 0 0,0 1 2 16,-1 3 4-16,-5-3 4 0,-1-3 4 0,-1 6 3 15,-3-6 1-15,0 2 1 0,-1-2 0 16,-9 0 2-16,16 0 0 0,-10 0-1 0,-6 0 1 16,13 0-2-16,-13 0 0 15,14-2-3-15,-8-7-2 0,-3 3-2 0,7 1-1 16,-6-5-2-16,2-11 1 0,5 6-2 16,-3-11-1-16,6-6 10 0,-5-1-8 0,-1-2-2 15,2-9-3-15,-6 3-2 0,9-2 0 0,-7-9 2 16,-4 2 0-16,4 1 4 15,-6-8 0-15,4 3 3 0,-4-4 4 0,-4 1 4 0,4 4 2 16,-8-24 3-16,2 13 0 16,-1 11-2-16,1 7-1 0,2-2-2 15,-6 11-2-15,6-2-2 0,0 12-5 16,-3-2-15-16,5 10-53 0,-2-3-48 0,8 12-32 16,-2-5-47-16,9 9 7 0,7 1-799 15,28-2 832-15,3 4-154 0,30-14-51 0,12-9-1 16,76-37-274-16,1-24 104 0,74-53 86 0</inkml:trace>
  <inkml:trace contextRef="#ctx0" brushRef="#br0" timeOffset="102519.45">39864 25766 25 0,'-23'1'35'0,"-4"3"3"0,-2 1 1 15,-10 5-4-15,8-8-2 16,2 7-4-16,-10-5-3 0,6 3-3 0,16-3-3 0,-3 1-3 16,-1-5-3-16,2 3-1 0,11-3-4 15,8 0-2-15,-14 9-3 0,11-5-2 16,-7-4-1-16,10 0-1 0,-8 0-3 0,8 0-2 15,0 0-1-15,-8 2 0 0,8-2-1 16,-13 6 4-16,5-6 0 0,6 9 1 16,-8-5-7-16,3-4-12 0,3 7-1 15,-10-3 9-15,8 5 1 0,-5-6 0 0,3 6-1 0,0-5-66 16,-13 2 107-16,7 1 239 0,1-3 99 0,-1-4 22 16,5 2-11-16,-3-2-26 15,6 5-26-15,6-5-33 0,-15 0-26 0,15 0-21 16,-8 0-16-16,2 3-18 15,6-3-16-15,0 0-14 0,0 0-10 16,-8 0-6-16,8 0-9 0,0 0-10 16,0 0-11-16,20 12-9 0,-5-12-9 0,7 6-9 0,7-2-7 15,17-4-8-15,3 4-8 16,3 1-7-16,2-4-9 0,2-1-4 0,26 11-7 16,-18-8-6-16,-10-3-4 0,-10 6-5 15,-3-5-4-15,-10-1-2 0,0 5-4 0,-10 0-6 16,1-4-24-16,-1-1-97 15,-9 10-135-15,-1-5-690 0,-5 1 154 0,-4-6 860 16,-2 0-241-16,0 0-98 0,0 0-344 16,0 0 98-16,0 0 81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18:29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5891 5181 14 0,'-12'8'26'16,"-3"5"4"-16,5-5 1 16,4-3-3-16,-1 1-4 0,-1-3-3 15,2-1-2-15,0 2-4 0,6-4-4 16,-2 5-3-16,-5-1 0 0,1-1-1 0,6-3-2 16,-6 5-14-16,-2-5-7 0,1 8 11 15,1-7 0-15,6-1-3 0,-12 4 3 0,10-2-4 0,2-2 3 16,0 0-5-16,0 0 5 0,-15-7-2 15,15-1 3-15,0 8-2 0,0-12 1 16,0 7 0-16,7-4-4 16,-7 1 5-16,0-2-3 0,0 5 2 0,2-4-2 15,-2 1-26-15,0-1 118 0,0-1 101 0,0-2 53 0,-2 3 17 16,2-3-6 0,0-8-14-16,-7 4-19 0,7-3-17 0,0-2-16 15,0 1-16-15,7-4-14 0,-7-2-14 16,2-3-11-16,4 0-9 0,-6 3-6 0,6-16-2 0,0 0-1 15,-4 8 3-15,4-6 0 0,-3 6-3 16,1-1-4-16,2 1-1 0,-4-4-2 16,-2-2-6-16,0 7-5 0,6 1-6 0,-6 6-5 15,0-3-4-15,2 1-5 16,2 3-7-16,3 4-2 0,-5-2-8 0,-2 5-6 0,0 5-5 16,0-3-5-16,0 4-4 15,6 3-3-15,-6 0 0 0,0 3 0 0,0 1-1 16,0 5-1-16,6-4 0 0,-6 4-3 0,0 0-1 15,0 0 3-15,8 18-4 16,-1-6-1-16,-7-1 0 0,2 14-1 16,6 1-1-16,-2 11-1 0,4 4-1 15,-1 3 0-15,11 27 2 0,-11 6-2 0,3-1 2 16,-2 8 0-16,9 2-1 0,-7 6-1 16,-8-1 0-16,7 8-1 0,-3 2-2 0,-2 2-1 15,-4 1 0-15,2 1-2 0,5-5 1 16,-7-1 5-16,8 3-3 0,-6-10 1 0,-4 3-1 15,4-9 0-15,-4-15-2 0,0-8-1 16,2-15-2-16,5 4 1 0,-7-9-2 16,4-7 1-16,-4-5-2 0,2-4 0 15,4-3 0-15,-6-4 6 0,0 0 5 0,0-5 7 16,0 0 4-16,2-3 1 0,-2-3-3 0,0 0-2 16,6-3-1-16,-6-4-4 15,0-2-2-15,0 0-3 0,0 0-2 16,0 0-1-16,0 0-3 0,2-17-2 15,9 0-3-15,-3-7-2 0,6-6-1 0,5-9-2 0,-9 2 0 16,23-25-1-16,-6 3-1 0,2-3-3 0,4 0 2 16,-2 4 0-16,9-1-2 15,-9-3-2-15,8 9 4 0,-4-3 5 16,0 3-4-16,-6 16-4 0,-2 3 3 16,-4 3-4-16,2 5 2 0,-3-6-2 0,5 11 0 15,-4 1 2-15,-2-1-6 16,-7 6 1-16,7 0 4 0,-7 0 4 0,7 3-3 0,-3 6 1 15,3-5 2-15,-4 2 0 0,3 0 0 0,-5 7-2 16,3-2 1-16,-7 4-2 16,1 0-7-16,1 4 8 0,1 6 2 15,0 0 0-15,-5 6 0 0,3 5 1 0,-4 1 0 16,-6 5 0-16,9 10 0 0,-9 8-1 16,4-2 1-16,-6 5-1 0,2 2 0 15,2 3 1-15,2 4 0 0,3 22-1 0,-3-4 0 16,2 4 2-16,0-6-1 0,5-11-1 15,-5-9 2-15,5-9-2 0,-5 1 1 0,4-2 0 16,3-3-7-16,-1-2 7 0,7-2 1 16,-7-9 0-16,7 0 2 0,0-1-1 15,-1-7 1-15,1-2-10 0,0-5-23 0,6 4-16 16,1-7-26-16,1 0-26 16,7 2-37-16,3-10-82 0,0 3-24 0,0-4-108 0,3-4-30 15,-1 3 8 1,0-7 24-16,-5-4 30 0,-8 3 31 0,-7-2 31 0,-4-1 28 15,-3 3 25-15,-1-3 27 0,-7 6 20 0,-6 6 23 16,8-14-106-16,-8 14 161 0,0 0 10 16,6-20-140-16,-6 20 34 0,6-19 29 0</inkml:trace>
  <inkml:trace contextRef="#ctx0" brushRef="#br0" timeOffset="1106.82">7838 6640 29 0,'-6'23'41'0,"6"-23"3"0,0 13-1 0,0-13-3 16,0 0-3-1,0 8-4-15,0-8-4 0,0 0-3 0,0 0-3 16,12 3-3-16,-12-3-2 0,0 0-2 16,0 0-3-16,0 0-2 0,15-9 0 0,-7 7-3 15,-8 2-1-15,8-4-2 0,3 3-2 16,-9-7-1-16,6 5-2 0,0-2-2 15,-2 1-2-15,9-1 4 0,-9-1 0 0,2-3-3 0,5 1-17 16,-1-5 2 0,3 1 1-16,-9 2 12 0,2-2-3 0,0-1 2 0,5 1-1 0,-11 1 0 15,4 1 1 1,4-2-1-16,-8 3 1 0,0-2-1 0,5-4-1 16,-3 9-8-16,4-10-2 0,0 0 2 15,-1 3 4-15,-1-3 2 0,2 5-3 16,-4 2-1-16,4-3-1 0,-6 3-1 15,-2-3 31-15,7 1 203 0,-7 0 96 0,0-8 27 16,-7 7-12-16,7-2-24 0,0-7-24 0,-2 2-24 16,2 0-22-16,0 4-23 0,0 2-22 15,0-2-19-15,2-1-18 0,5-4-14 0,-7 3-13 16,2-1-11-16,8 2-7 16,-10 3-4-16,2 2-4 0,2 2-5 0,0-2-6 15,-4 5-5-15,5-2-3 0,1 2-6 16,-6 6-6-16,0 0-5 0,0 0-4 0,0 0-5 15,8 27-2-15,-6-3-4 0,-2 2-3 16,10 18-3-16,-10 7-2 0,0 2-4 16,0 31 1-16,-6 0 0 0,0-2-3 15,0 2-2-15,6-2-4 0,-2-15-2 16,-4-8-3-16,1-12-1 0,5-2-2 0,0-9 1 0,5-4 3 16,1-11 5-16,-4 5 2 15,6-5 1-15,7-8 0 0,3-1-3 0,3-5-2 16,2-2-5-16,10-5-4 0,-7 0 1 0,18-5-3 15,-1-2-2-15,3-2-2 0,-3 4-8 16,-1 0-17-16,-1-5-17 16,0 5-10-16,-4-2-6 0,-1 7-11 0,-8-4-25 15,-1 4-38-15,0 0-122 0,0 0-567 16,-4 4 695-16,-7-4-82 0,3 0-75 0,-13 0-20 16,0 0 9-16,-6 0 19 15,0 0 24-15,0 0 25 0,0 0 23 16,0 0 24-16,0 0 18 0,-20-21 16 0,20 21-92 15,-29 0 133-15,8-3 9 0,-6 3 22 16,0-2 12-16,-6 2 1 0,2 0 7 0,-2 0 5 16,-10 5 0-16,-1-5 4 0,-3 0 2 0,-1 6 1 15,5-6 2-15,-5 0 0 0,5 0 1 16,-5-3 2-16,1 0-2 0,6-7 3 0,1 5 0 16,1 0 1-16,-4-6 6 0,7 0 1 15,1 2 2-15,2-8 0 0,4 3 2 0,0 2 2 16,5-2 0-16,3 2 1 15,4 1 1-15,3-4 2 0,-7 4-1 16,7-2 1-16,-5 1 2 0,3 1-1 0,3 0-1 0,1-3 0 16,4 1-1-16,-5 0-18 15,11 0 2-15,-10 6 8 0,10-5 2 0,-5 4-4 0,7-1-12 16,-2-1 4-16,-4 3-1 16,0-6 17-16,2 6 272 0,0-13 107 15,-9 6 4-15,7-4-18 0,-6 1-27 16,3 3-29-16,1 2-28 0,2-1-26 0,0 6-24 0,4 2-24 15,2-3-18-15,-7 1-20 0,7 7-16 0,-2-5-15 16,2 5-12-16,-4-6-9 16,4 6-6-16,0 0-3 0,6-7-4 15,-6 7-6-15,15 0-3 0,-9 0-7 16,9 0-6-16,11-7-6 0,12 0-7 0,9 1-9 16,36-9-16-16,0 1-23 15,10-4-48-15,-2 8-61 0,8-11-34 0,-2 12-659 16,0-6 576-16,-12 3 29 0,0-2-70 0,-23 6-17 0,-15-4 8 15,-10 5 20-15,-4 0 25 16,-12 1 22-16,6-2-156 16,-27 8 58-16,45-5 50 0</inkml:trace>
  <inkml:trace contextRef="#ctx0" brushRef="#br0" timeOffset="2126.98">10093 5881 26 0,'0'13'37'0,"-4"-5"2"16,2 1-1-16,-2 1-4 0,2-2-2 15,-2 1-3-15,-5-4-4 0,3-1-1 16,2 4-3-16,-6 0-1 0,1-3-1 16,9-5-1-16,-14 8-2 0,6-4-1 0,-5 5-1 15,5-8-3-15,2 5-1 0,0-2-1 0,-3 0-1 16,1-3-2-16,8-1-1 0,-12 6-2 15,12-6-1-15,0 0-1 0,0 0-3 16,0 0-1-16,-15 0-2 0,15 0 2 0,0 0-2 0,0 0 1 16,-6-6 2-16,6 6 1 0,0-9-2 15,0 9 3-15,2-7 0 0,-2-2 1 0,4 5 1 16,-2-2 0-16,6 0 1 16,-3 0 0-16,1 0-1 0,0 1 0 0,2 0 0 15,-6-3 0-15,7 3 0 0,1-1-2 16,-8 4 0-16,6-4 0 0,3 6-3 15,-11 0 0-15,8-5 0 0,-8 5-3 0,0 0 5 16,6 0 0-16,-6 0-7 16,0 0 7-16,0 0-2 0,0 0 0 0,0 0 2 0,0 0-1 15,0 0 1-15,0 0-1 0,0 0-1 16,0 0 3-16,0 0-1 0,-25-4 1 0,23-1 0 16,2 5 0-16,-6-7 1 15,4 2-1-15,-4-3 0 0,2 3 0 16,4 5 0-16,-2-8-2 0,-5 1-1 0,7 7 1 15,-2-3-18-15,2 3 0 0,-14-9 10 16,10 9 1-16,4 0-1 0,-15 0-1 16,15 0-12-16,-12 0 0 0,1 6 6 0,5-3-2 15,-8 0-2-15,6 1 184 0,-11-1 130 0,7-1 44 16,1-2 1-16,-7 5-18 0,3-5-22 16,7 1-23-16,-7-1-25 0,3 0-25 0,4 4-21 15,8-4-20 1,-15 0-17-16,15 0-13 0,-6 1-11 0,6-1-7 15,0 0-6-15,0 0-3 0,0 0-2 0,0 0-4 0,0 0-6 0,0 0-6 16,21-6-7-16,-7-1-7 16,7 0-7-16,8 1-7 0,6-5-8 0,6-5-7 15,30 0-7-15,-7-5-4 16,4 0-5-16,2 4-7 0,-6-3-5 0,4 4-8 16,-10 2-12-16,-4 2-12 15,-6 3-26-15,-5 3-20 0,0 1-19 0,-3 1-19 0,-11 4-18 16,-3 4-33-16,-5 0-119 15,0 3 25-15,-11 6-92 0,-4 0-26 16,-6 0 6-16,-6 6 22 0,-2 2 25 0,-11 9 27 0,-3-4 27 16,-1 6 24-16,-10-5 22 15,4-1 22-15,-4 1 18 0,2-1 17 0,-2-5-101 0,4-1 141 16,-4 5 12 0,4-8 7-16,-6 3 8 0,6 1 7 15,-4 0 6-15,4-1 4 0,-4 1 4 0,4 2 1 16,2 2 0-16,2-3 1 0,-2 4 6 0,6 1-1 15,-8 2-1-15,5-5-1 16,-5 0 183-16,6-3 181 0,-6-8 56 0,8 0-11 16,1-5-23-16,7 1-28 0,-1-3-29 0,-1 3-28 15,9-4-27-15,0 2-23 0,4-2-21 16,2-5-18-16,8 8-15 0,-2-7-11 16,3-1-13-16,9-1-7 0,5-3-6 15,0-1-8-15,16-6-8 0,4 1-10 0,21-9-7 16,7 2-9-16,3-7-8 0,3 6-11 15,-1-2-23-15,9-1-31 0,6 0-66 0,0 2-94 16,6 0-87-16,2-3-95 0,0 1-25 16,-10-4 9-16,-6-3 24 0,-17-2 30 15,-4 2 32-15,-17-2-176 0,-14 6 74 0,-4 0 61 16</inkml:trace>
  <inkml:trace contextRef="#ctx0" brushRef="#br0" timeOffset="5207.12">13028 5297 7 0,'-35'-16'27'0,"6"-3"7"0,-4 1 1 15,4 0-1-15,0 2-2 0,4-1-4 0,9-3-2 16,-3 4-3-16,3-6-2 0,1-6-2 16,3 4-1-16,4 3-1 0,1-1-1 15,1-2-1-15,6 0-2 0,-6 0 0 16,6 3-1-16,0 4-1 0,0 1-1 0,6-5-2 16,-6 2-1-16,2-2-1 0,2 8-1 15,3 0-2-15,-5 0-1 0,4 0-1 0,-4 0-1 16,2 3-3-16,-2-3 0 0,2 1-1 0,-2 1-2 15,5 2 0-15,-7-3-3 0,2 1 2 16,2-4 4-16,-4-5-1 0,0-1 0 0,2-1 0 16,-4-4 0-16,2 0-14 15,-4 0-1-15,2-1 3 0,2 2 10 0,0-4 0 16,-7 1 0-16,7 2-3 0,0-3 1 16,0 4-11-16,0-6-1 0,7 5 3 0,-7-1 2 15,6-3-4-15,-4 1-51 16,4-12 214-16,-6 0 158 0,0-6 52 0,0-1-9 0,0 2-23 15,0-2-25-15,-6 2-27 0,12 2-24 0,-12 6-24 16,12 5-22 0,-6 8-19-16,0-3-18 0,6 4-17 0,-4 4-14 0,2-1-13 15,5 7-12-15,-9 2-8 16,6 3-6-16,-6 4-4 0,0 5-2 16,0 0-1-16,0 0-1 0,2 18-3 0,-2 3-3 15,-2 19-3-15,-4 14-3 0,-9 37-4 0,1 8-2 16,-13 105-6-16,6 3-4 0,-2 14-4 0,3-2-2 15,7 4-4-15,7-5-3 16,4-45-4-16,10 42-4 0,5-59-3 16,-3-32-2-16,9-28-3 0,3 4-3 15,5-12-1-15,6-9 1 0,5-7 0 0,3-14 0 16,6-8-1-16,9-10 0 0,0-15-2 16,0-8-2-16,-7-6-3 0,1-11-2 15,6-6-3-15,20-8-5 0,1-6-5 16,-5-8-17-16,-4-4-10 0,-6 1-7 0,-6-1-6 15,-8-4-3-15,-17 6-7 0,-4 1-5 16,-13 7-15-16,-6-2-37 0,3 7-136 0,-11-2-552 16,-6 2 679-16,-1 0-77 15,-1-2-76-15,-13-7-18 0,-10-1 7 0,7 1 20 16,-30-11 24-16,-4 0 24 0,2 0 23 0,-14 3 24 16,-5 2 17-16,3 6-102 0,-4 8 149 15,-9-5 26-15,-2 0 8 0,0 2 10 0,5 5 6 16,-3 2 9-16,-10 3 0 15,10 1 4-15,6 3 5 0,15 2 0 0,11-2 3 16,3 2 1-16,7-4-1 0,-3 2-1 0,9-2 1 0,-2-2-2 16,1-2-1-16,3 1-3 15,6 4 4-15,5-1-2 0,3 0-16 0,4 2 9 16,3-8 1-16,-7 5 168 16,9 1 136-16,-7 1 35 0,3-2-18 0,3 5-35 15,3 1-30-15,0 3-20 16,8-3-14-16,2 4-13 0,-9-2-5 0,9 2-3 0,0 0-2 15,0 0-2-15,21-11-3 16,2 2-3-16,12-11-6 0,2 2-7 0,31-13-10 16,7-1-11-16,3-2-10 0,5-3-10 0,72-29-11 0,-35 12-13 15,-17 15-18-15,-12 4-25 16,83-26-38-16,-48 16-216 0,-27 13-473 0,-10 6 116 16,-4 2 649-16,-9 11-296 15,1-7 93-15,-13 12-49 0,-11 5-11 0,-3 6 6 16,-9 9 14-16,23 11 22 15,-2 11 14-15,-20-9-94 0,9 16 150 0,-11-8 6 16,-5-4 8-16,21 7 9 0,-15-6 6 16,15-2 7-16,-13-3 1 0,-1-5 5 0,-5-7 3 0,-2 7 3 15,4-5 1-15,-8 2-1 0,2 4 1 0,-4 1 0 16,-2 2 0-16,-6 2-2 16,-7 1 4-16,1 2-15 0,-7-6 10 0,2 0-6 15,-8 3-3-15,0-5 5 16,-2-2 91-16,5-6 145 0,-5 1 62 0,2-4 3 0,-2-4-35 15,0 4-59-15,4-5-47 16,2 0-28-16,-4 2-11 0,0-3 6 0,4-3 22 16,-6-1 25-16,0 0 20 0,13 0 17 0,-13 0 7 15,0 0 1-15,12-5-1 16,-10-2-4-16,4 5-7 0,-4-5-8 16,3-1-10-16,3-1-10 0,-2 0-9 15,-6-2-10-15,8-6-12 0,5-4-10 0,-11 1-10 0,4-5-10 16,0-1-7-16,-6-1-7 15,0 1-7-15,0-1-6 0,-8 1-6 0,-4-11-3 16,-3 5-6-16,-4-5-4 0,-3 8-4 16,-7 3-2-16,-4-1-2 0,-2 10-4 0,-3 1-3 15,3 7-1-15,-6 8-2 0,-5 2-1 0,1 7-1 16,-1 4-1-16,-20 10-1 16,4 10-1-16,2 2 0 0,5 6-2 0,5 1 0 0,4 4-1 15,7 2-1 1,12-5 1-16,7-3 0 0,5-4 1 0,9 4 2 15,2-6 0-15,4 0 2 0,8-8-1 16,0 12 0-16,11-4 0 0,4 0 1 16,10-4 0-16,12 7 1 0,15-10 0 0,-10-9-1 15,-3-5-3-15,-3-6 0 0,3-3 0 16,-3-6 0-16,-3-3-2 0,-4-2-2 0,3-1 0 16,-5-7-1-16,0 1 0 0,-12-5-1 15,1 2 0-15,-7-2 3 0,-5 6-3 16,-1-7-1-16,1 0 0 0,-4 0 1 0,3 2 1 15,-9 5 1-15,4-2 2 0,-4 1-1 0,2 3 1 16,2 3-1-16,-6 4-1 0,0-1-1 16,0 6-2-16,0 0 0 0,0 0 0 15,0 0-1-15,0 0 1 0,0 0-1 0,-10 20 0 16,8-8 0-16,2 3-1 16,2 1-1-16,-2 10-2 0,4-6 3 0,4 6 1 15,5 7-1-15,1-1 0 16,3-1-4-16,3-4-8 0,5 3-5 0,-2 1-5 0,4-9-5 15,0 1-1-15,2-5-6 0,0-1 1 0,0-3 1 16,-5-8 1-16,1 0 2 16,0-5 3-16,4-1 1 0,-8-1 2 15,5-6 4-15,-3 2 1 0,4-9 0 0,-6 9 4 16,-1-7 0-16,1-3 4 0,-6 0-2 0,-1-1 3 16,0-6 0-16,1-4 1 15,-3-4 1-15,3-2 2 0,-7-3 0 16,4-4 0-16,-5-4 3 0,1 6-1 0,-2-4 1 15,-4-1 2-15,2-3-1 0,5 5 1 16,-7-1 1-16,2-1 2 0,0 6 0 16,0 10 1-16,-4-1 2 0,6 6 1 15,-6 6-1-15,2-2 0 0,2 3 0 0,-1 5 0 0,-1 5 0 16,2 0 0-16,2 0 3 0,-6 4 3 16,8 12 3-16,-2-3 1 0,1 12 2 0,1 3 1 15,-2 16 2-15,2 2-1 16,-1 4 2-16,-1 7 0 0,2 0-1 0,-2 23 0 15,5-11 0-15,-7-8-1 0,2-6-1 0,0 1 0 0,2-9 0 32,-6 1-3-32,5-9-1 0,5-3 1 0,-10-1 0 15,4-11 2-15,7 1 0 0,-11-4 1 0,6 0-1 16,2-8 1-16,-1 1-1 0,3-9 0 0,-8-1-1 16,13-1-1-16,-3-9-4 15,7-1-1-15,8-16-3 0,12-19-1 0,-4-6-1 0,5-2-1 16,-1-4-1-16,0-3 1 15,1 7-1-15,-11 2 0 0,2 12-2 0,-13 8-1 16,1 5-1-16,-6 6-4 0,-3 5-3 0,2 5 0 16,-3 0 0-16,-1 6-1 0,-2 1 1 15,5 4 1-15,-13 0-4 0,14 9 5 16,-3 3-3-16,7 4 2 16,-12 4 2-16,9 1 1 0,-1 10 0 0,1 5 1 0,3-4 3 15,-1 6-1-15,2-2 0 16,-3 2 2-16,3-1-2 0,1 3-2 0,3-6 1 15,-2 1 1-15,2-3-5 0,1 0-10 0,-1-2-11 16,-2-3-8-16,1-1-13 0,-3-7-15 16,-4-2-28-16,1-2-29 0,-4-7-56 0,7 1 6 15,-4-4-143-15,-7-1-50 16,4-8-4-16,-4-1 18 0,5-4 27 16,-5-6 30-16,5-2 29 0,-11-4 28 0,6-6 25 15,0 5 24-15,-4-4 21 0,2-5 18 16,-3 2-104-16,1-10 150 0,-2 1 12 15,4-3 23-15,-6 0-4 0,0 6 7 0,2-9 25 16,-2-4 3-16,0 2 4 16,4-1 3-16,2-1 3 0,3-6 4 0,-3-25 0 0,2-2 4 15,-2 2-1-15,-6 9 0 0,0 12 2 16,0 1-1-16,0 6 1 0,0-2 0 16,-12-25 0-16,6 16 0 0,-5 13 0 0,5-1-2 15,-12-19 2-15,9 11 1 16,-5 9 0-16,6 4-1 0,-5-2 6 0,5-1 1 0,-5 2-1 15,5 1 0-15,-4-2-15 0,4 4 3 0,-3-2-1 16,7 3 12-16,-2-4 1 16,2 2-1-16,-5-2 0 0,7 2 1 0,-2-1 0 15,4-2 0-15,0 3-10 0,0 2 0 16,4 0 1-16,-2 2 3 0,3 12 0 0,-1-2-1 16,0 3-2-16,2 1-50 15,-6 4 24-15,2-5 262 0,0 3 84 0,2-2 20 0,-4-1-9 16,7 5-20-16,-7-3-23 0,2 3-24 0,2 1-24 15,0 2-21-15,6 2-20 16,-8 2-18-16,4 3-16 0,-3 3-14 0,7 4-13 16,-8-1-8-16,4 3-2 0,-6 3 0 15,0 0 2-15,15 14 1 0,-15 7 1 16,2 5 0-16,2 20-2 0,-4 8-2 16,0 38-3-16,-4 10-5 0,2 9-5 0,0 9-5 15,2 110-7-15,2-5-5 16,0-10-6-16,8-53 6 0,-2-30-2 15,19 69-5-15,-6-61-6 0,-1-30-6 0,-3-16-5 16,4-10-5-16,1 0-5 0,-1-9-4 16,0-7-5-16,-3-17-4 0,-3-9-3 0,-3-10-1 0,3-6 1 15,-9-6 5 1,2-3 5-16,-6-8 3 0,4 2-1 0,1-5-3 0,-1-6-4 16,-6 0-5-16,21-17-3 0,-11-3-6 15,11-18-5-15,14-28-4 0,4-9-3 0,44-66 0 16,-28 28-2-16,-5 26-2 0,-15 15 1 15,2 9-2-15,-1 6-9 0,-12 19 5 16,-7 11-9-16,1 17 2 0,-3 6 3 16,-7 4 1-16,5 11 2 0,-11 9-2 15,6 2 2-15,2 19-1 0,1 4 3 0,7 25 0 0,-3 3-1 16,5 0 0-16,1-3 2 16,2-2-1-16,6-2 2 0,4-8 0 0,8 1-5 15,7-3-86-15,7-9-110 16,10 1-79-16,11-16-618 0,7-16 723 0,1-5-115 15,1-22-33-15,0-11 5 0,68-52-248 0,-19-18 93 0,3-10 78 16</inkml:trace>
  <inkml:trace contextRef="#ctx0" brushRef="#br0" timeOffset="7139.19">19215 3872 21 0,'14'-13'36'0,"1"0"4"0,1-2-1 0,3 3-2 0,1 1-4 16,1 0-3-1,0 0-3-15,8-2-5 0,-2 1-4 0,-7 1-2 0,5 2-3 16,14-3-3-16,-10-1-3 0,6 1-4 0,-8 6-2 15,0-4-1-15,-4 1 1 16,4 2-1-16,-7 2-1 0,1 0-2 16,-11 0-14-16,9-1 1 0,-4 5-2 0,-3-3 7 15,-2 4 7-15,15-1-4 0,-8 1 0 16,1-5-1-16,-3 5-12 0,-1 0 0 16,-1 0 2-16,1 5 2 0,-4-4-44 0,1-1 21 15,-3 4 255-15,-2-3 116 16,-6-1 29-16,0 7-8 0,0-7-22 0,-12 9-26 15,-1 3-27-15,-3 2-26 0,-5 9-24 0,-6 2-22 16,5-1-20-16,-5-2-19 0,-2 1-16 16,2 2-15-16,4-1-12 0,-8-2-8 15,2 4-5-15,0 1-3 0,-18 15-3 16,3 5-6-16,-5 3-6 0,5 5-4 0,-9 8-3 16,3 5-4-16,-41 65-3 0,27-27-4 15,-13 42-4-15,26-32-2 0,14-16-1 0,8-3-2 16,-13 91-2-16,20-47-3 0,9-22-4 15,13-14-5-15,0 5-4 0,33 91-2 0,-8-56-4 16,29 31-17-16,8-16-40 16,14-13-84-16,-12-41-95 0,42 24-651 0,-17-46 141 15,-23-22 792-15,-13-18-222 0,5-14-90 16,-16-18-25-16,-9-8-250 0,-4-10 83 16,-29 6 70-16</inkml:trace>
  <inkml:trace contextRef="#ctx0" brushRef="#br0" timeOffset="9167.71">20521 4716 3 0,'-6'17'25'0,"-7"2"9"0,5-2 1 16,4-3 0-16,-4-2-2 0,2-2-3 16,6-10-2-16,-7 16-3 0,-1-6-3 15,2-1-2-15,6-9-2 0,-10 17-1 0,3-7-3 0,-1 3-1 16,-2 0-2-16,1 0-2 0,1 1-2 15,0-4-1-15,2-1-1 0,-5-1-2 16,7 1-2-16,-2-2-2 0,6-2-2 0,-6 1-3 16,0-3 1-16,6-3-1 15,-7 3 1-15,7-3-1 0,0 0-1 0,0 0-1 0,0 0 1 16,0 0-1-16,-16-6-1 16,16 6 2-16,-6-6-2 0,0 1 6 0,3 1-2 15,-3-1-1-15,6-2 1 16,-6 2-1-16,2-1-18 0,4-3 1 0,-2 3 10 0,2-1-1 15,-2-2-3-15,4-3-48 0,-4 2 230 0,2-5 126 16,-4 4 38-16,4-10-4 16,-2 0-19-16,-5 1-24 0,1 3-24 15,4 0-24-15,-2 2-20 0,4 2-22 16,-2 0-20-16,2 3-17 0,0-1-18 16,0-2-14-16,0 2-12 0,2-1-7 0,2 3-5 15,-2-3-3-15,2 3-4 0,5 2-4 16,-9 1-3-16,6-1-2 0,-4 4-2 0,-2 3-3 15,14 0-2-15,-7 3-1 0,5 16-4 16,2 2-3-16,1 12-4 0,12 33-5 0,-7 3-3 16,3 9-4-16,4 3-4 0,4 6-4 15,-4 3-4-15,2 0-3 0,31 83-3 0,-19-54-1 16,-12-29-3-16,0-11-1 16,-2-1-2-16,0-6 1 0,2-3-2 0,-2-1-1 0,1-10-2 15,-7-11 0-15,-6-10 0 16,1-6 1-16,3-2 1 0,-5-6 1 15,5-6 0-15,-11-2 0 0,9-3-2 0,1-3 0 16,-5-4 0-16,3-8-2 0,7 1-2 16,10-15-1-16,0-8-3 0,19-24-2 0,1-10-1 15,45-68-1-15,-28 20-2 0,13-34-1 16,-28 26 0-16,24-32-4 0,-23 37-2 0,-15 21 0 16,-6 15-7-16,-6 6-7 0,0 5-9 15,-8 11-16-15,-7 14-13 0,-1 5-19 0,-1 10-28 16,-4 7-23-16,-1-3-40 15,1 7-5-15,-2 3-644 0,0 1 134 0,-2-2 698 16,7 5-180-16,-11-4-71 0,6-3-19 16,-4 2 6-16,0-1 17 0,2 1 21 15,-4 10 21-15,0-22 18 0,0 13 22 0,0 9 14 0,0 0-99 16,0 0 155-16,0 0 6 16,-25-9 9-16,25 9 8 0,0 0-122 15,-29 29 28-15,15-17-93 0</inkml:trace>
  <inkml:trace contextRef="#ctx0" brushRef="#br0" timeOffset="9817.23">21778 4899 47 0,'-17'16'46'0,"-3"11"-2"0,5-6-5 0,-8 3-4 0,5-3-5 16,-5 1-4-16,2 4-4 16,-6 0-4-16,5-4-3 0,-1 1-4 0,-4 0-2 15,0-1-1-15,0 4-2 0,3-9-1 16,-3 7-2-16,0-3 0 0,4-6 0 16,-2-3 0-16,5-2 0 0,3 1 0 15,-4-10 0-15,3 3-1 0,1 1 1 0,-1-2-1 16,1-1 0-16,5 3-1 0,-3-5-1 15,7 0-1-15,-6 0-1 0,7-5-2 0,-5 3 0 16,4-1-3-16,-1-2 0 0,3-5-3 16,2 3 2-16,2-8 0 0,2 6-2 0,0-7-3 15,0-5-14-15,6 1 7 0,0-2-1 16,3 1-1-16,-7-1 0 0,6 1 156 16,2-1 103-16,-10 3 38 0,2 4 3 0,5-2-15 15,-5 6-20-15,2 1-21 16,2 4-20-16,-4-2-16 0,2 3-13 15,0 5-6-15,7-3-8 0,-11 3-6 0,10 7-5 0,0 2-7 16,5 2-6-16,-1 5-7 0,7 11-4 16,0 5-6-16,-1 3-5 0,11 25-6 0,2-2-7 15,-2 4-7-15,7 2-7 16,1 3-8-16,-6 6-5 0,8-6-4 0,-4 3-6 0,5-1-5 16,3 3-5-16,-1-4-6 15,3-5-3-15,3 2-2 0,-7-4-2 0,5-7-2 16,1 1-3-16,-1-7-2 0,-3-3-3 0,7-6-2 15,-17-8-2-15,0-9-2 16,-6-2 0-16,-6-7 1 0,4-4-2 0,-6 1-2 16,1-9-1-16,-1-1 1 0,4 0-2 15,0-8 0-15,1-7-2 0,3-6 0 0,2-8-3 16,5-21 0-16,1-12-2 16,-4-7 0-16,-4-10-2 0,0-15-1 0,20-83 0 15,-9 41-3-15,-5-51-2 0,-6 43 2 16,-9 29-1-16,1 20 3 0,-7-5 1 15,-1 11 2-15,-5-4-1 0,0 13 0 0,1 7-1 16,-5 19-1-16,-4 9 0 16,2 4 0-16,2 3-4 0,0 10-7 0,6-1-17 15,-3 6-20-15,1 0-18 0,6 3-20 0,3-9-21 16,4 4-57-16,3 7-54 0,-7 4-574 0,2 2 131 16,-5 3 108-1,-2 4 654-15,-3 2-286 0,-9 3 51 0,0 0-48 0,0 0-11 16,-9 50 8-16,-3-9 13 15,-15 29-140-15,0 12 50 0,2 11 43 0</inkml:trace>
  <inkml:trace contextRef="#ctx0" brushRef="#br0" timeOffset="11767.11">22898 5644 28 0,'8'72'39'0,"-4"-14"4"0,-1-4-3 16,-6-2-3-16,3 2-4 0,-10 23-5 0,2 3-4 15,2-18-4-15,-3-6-3 16,1-9-3-16,-13 19-3 0,7-13-2 0,0-8-2 15,3-14-1-15,7 1-1 0,-2-6 0 0,2-10-1 16,0 2 0-16,4-4 0 16,0-2 0-16,-5 2 0 0,5-8 0 0,5 3 0 0,-5-2 0 15,0 2-1-15,2-4 1 16,-4 5-1-16,2-4-1 0,0-1-1 0,0 1 0 0,-5-1-1 16,5-5-2-16,0 9-2 15,0-9 0-15,5 6-1 0,-5-6 3 0,4 5 0 16,-4-5-4-16,0 0-16 0,20-8 1 0,-9 5 13 15,-9-2-1-15,6-4 0 16,2 9-2-16,-8-6 5 0,5 1-2 0,-7-1 4 16,0 0 0-16,0-3 1 15,0 9 0-15,0-12 1 0,0 7 1 0,2-4-2 16,-2-1 3-16,8-2 0 0,-4 2-2 16,-2-11 0-16,9 4-1 0,-1-3-1 0,-2-1 1 0,5-5-1 15,-1 11-4 1,0-6-9-16,3-1-1 0,-5 1 2 0,3 4 5 15,-1 3-2-15,-2-5-1 0,5 6-2 0,-11-3 28 0,4 1 174 16,5-1 92-16,-7-3 26 16,0-2-2-16,2 3-17 0,-2 3-21 0,3-6-23 15,-3 2-21-15,2 6-20 16,-2-7-16-16,3 9-14 0,-3-5-13 16,0 2-12-16,0 8-8 0,-2-5-9 0,3 2-7 15,-3 3-5-15,2 1-4 0,-4-2-4 0,0 5-5 16,-2 2-5-16,0 0-6 0,0 0-4 15,6 13-7-15,-6-2-6 0,4-1-6 16,-4 16-6-16,0 1-5 0,0 6-4 16,0 15-4-16,0 2-4 0,0 2-2 0,0 1-3 15,0 3-3-15,0 0-2 0,-4-2-1 0,2 1-3 16,-2-3-4-16,4 1-3 0,-2-6-2 16,0-2-1-16,2-7-2 0,0-6-2 15,0-6-1-15,-6 1-2 16,6-3 0-16,0-3-3 0,0-4 2 0,0-2 2 15,-4-2 2-15,8 0 2 0,-8-5-2 0,4 1-1 16,4 0-1-16,-4-9-1 0,6 8-1 16,-6-8-2-16,0 0-1 0,0 0-3 0,10-12-1 15,-4 6-1-15,3-10-1 0,1-1-2 16,5-3 4-16,1-14-1 0,3 7-2 0,1-5-1 16,-5-1 0-16,5 2-2 15,1-1 0-15,0-4 0 0,-1 0-1 0,-1 1 0 0,6 3 0 16,-4-2 1-16,-1 0-2 15,1 2 1-15,0 4-2 0,-7-3 3 0,7 5 0 16,-5 0-1-16,-1 9 2 0,-3-2-2 0,3 5-2 16,-3-4 1-16,2 3 1 15,-1 0-2-15,1 3 0 0,-3 1 2 0,1 5-1 0,0 1 0 16,-3 1 1 0,-1 4-2-16,0 4 2 0,-2-2-2 0,5 7-1 15,-1 2 3-15,0 9 1 0,-1 0-1 16,-3 2 1-16,-2 5 0 0,8 10-1 0,-5-1 1 15,1 3 3-15,-2 1 3 0,7 2 2 0,-11 2 1 0,4-3-1 16,6 5 0-16,-10-5-2 16,4 2 1-16,1 1-1 15,1-3 1-15,-2-1-1 0,0 3 0 0,3-7-1 16,-1-4-3-16,2-6-7 0,-8-4-20 0,4-1-27 16,5-1-26-16,-7 0-31 15,-2-4-42-15,4-5-1 0,-2 2-660 0,0-6 580 16,-4 0 43-16,0-2-75 0,0-5-18 15,-4 5 6-15,4-5 19 0,-6 5 22 16,6-5 23-16,-6 4 22 0,6-4 21 16,0 0 16-16,-12 12 19 0,12-12-101 15,0 0 139-15,-9 6 11 0,7-6 9 0,2 0 20 16,0 0 6-16,-6 9-5 0,6-9 7 16,6 7 6-16,-6-2 1 0,0 1 6 0,8-3 3 15,-8 4 3-15,7-7 2 0,-3 5 2 16,0 1 1-16,2-2 3 0,0 1 0 0,3 0 1 15,-7-1 3-15,4 4-1 0,-2 0 2 16,4-7 2-16,-6 5-1 0,2 0 1 0,1-2 1 16,-5-2 2-16,10 3 2 0,-10-5-1 15,8 8 3-15,-8-8 0 0,6 1 1 16,-6-1 1-16,0 0-1 0,15 0 1 0,-15 0 2 16,0 0-2-16,12 0 0 0,-12 0 0 15,4 4 0-15,-4-4 0 0,0 0 0 0,11 0-1 16,-11 0 0-16,0 0-1 0,0 0 0 0,0 0 2 15,0 0-3-15,0 0-1 0,0 0 1 16,6-5 0-16,-6 5-2 0,0-8 2 0,0 8 5 16,4-5 3-16,0-1-1 15,2 4 0-15,-1-4 1 0,-5 1-1 0,6-3-3 16,-2 3 2-16,-2-2 1 16,2 2 0-16,-2 0 0 0,4-1 0 0,-6-3-1 0,2 2 0 15,3 2 0-15,1-4-2 16,-4 2-11-16,4-2 1 0,4-4 0 15,3-1 5-15,-1 3 1 0,3-5-4 16,-3 1 0-16,-2-1 5 0,3 1 187 0,-1-1 108 16,-4-5 37-16,1 1-1 0,-1 3-17 0,2-4-21 15,-3 2-24-15,1 1-21 16,-6-3-21-16,6 2-18 0,2-2-19 0,-7 3-16 0,3 4-15 16,0 0-12-16,0-1-11 15,-4 2-10-15,4 6-7 0,1-2-5 0,-7 0-5 16,0 2-4-16,2 2-6 0,2-2-5 0,-4 7-6 15,0-5-3-15,0 5-5 16,0 0 0-16,-6 16-8 0,6-8-8 0,-9 16-6 16,3-2-3-16,0 18-5 0,-2 3-4 15,1-2-5-15,-3 7-3 0,6 1-3 16,-2 1-2-16,0 3-1 0,4-6-3 16,-3-3-1-16,3 2 4 0,-2-4-4 0,2-4-2 15,2-4 0-15,-4-12-3 16,4 6-1-16,0 1 0 0,0-7-1 0,-2-3 11 15,2-2-7-15,0-2-3 0,0-2-1 16,0 0 0-16,0-6 1 0,0 7 2 0,0-6-1 16,0 1-2-16,0-4-1 0,2 1-2 0,-2 0 0 15,4-3-1-15,-4-3-3 0,0 0-1 16,0 0 0-16,8-10-3 0,-1 0 1 0,-1 1 0 16,-4 1 0-16,6-10 0 15,2-3-2-15,-1 3 1 0,3-4 0 0,3 3-1 16,5-11-1-16,1 2 0 0,0 2-2 15,-1-1 0-15,-1 6 0 0,-3 4 0 16,1 3 1-16,2-2-1 0,-3 0 0 0,5 5 0 0,-3 2-3 16,3 4 3-1,-6 1 0-15,-1 4-1 0,-4 0 1 0,3 8 0 0,5 0 1 16,-3 5 3-16,-7 7 1 16,7 1 4-16,-3 6 0 0,2 11 2 0,-1-2 2 15,-3 3-3-15,3 6 3 16,-5-4 1-16,4 0 0 0,1 2 0 0,-3-2 0 0,9 3 0 15,1 21-1-15,1-11-11 0,0-15-38 0,7 14-37 16,-1-8-48-16,2-13-116 16,-6-6-629-16,6-8 743 0,-4-5-85 0,-5-11-80 15,-20-2-19-15,23-15 9 16,-15-3-220-16,3-2 86 0,-9-6 72 16</inkml:trace>
  <inkml:trace contextRef="#ctx0" brushRef="#br0" timeOffset="11998.12">24167 6514 16 0,'-56'-32'35'0,"-4"0"6"0,3-2 0 0,-3 1 0 15,4 0-2-15,-4 0-3 16,4 0-2-16,2 1-3 0,3 0-2 0,9 2-144 16,3 8 39-16,16 1 24 0</inkml:trace>
  <inkml:trace contextRef="#ctx0" brushRef="#br0" timeOffset="12036.77">23442 5980 4 0,'-4'-12'32'0,"4"12"11"0,0-26-70 15,0 26 9-15,10-27 6 0</inkml:trace>
  <inkml:trace contextRef="#ctx0" brushRef="#br0" timeOffset="14186.88">24467 6631 17 0,'-12'15'26'0,"-1"5"1"0,-1-8 1 0,-13 13-1 15,0-9-2-15,-2-1-2 0,-2 1-5 16,-2-5-1-16,4-2-1 0,0-2-1 0,-2-7-2 16,2 1-2-16,-2-1 0 15,-2 0-1-15,-10 0-1 0,1-1 1 0,-3-6-1 0,8 2-1 16,-1-3-1-16,3 2 0 16,-2-1-2-16,12 2-3 0,-6 0 0 0,8 0-2 15,1 0 1-15,1-2-1 16,-4-2-15-16,7-1 0 0,-3-1 0 0,0 0 2 15,3-2 0-15,-3-4 10 0,5 8 0 0,-5-5 1 0,2 1 0 16,-8-8-1 0,3 5 0-16,3-6 2 0,-10 2 0 15,16 0 0-15,-5-8 1 0,-5 9 0 0,4-8 1 16,7 1 0-16,-7-1 1 0,3 5 0 16,3 1 0-16,7-3 0 0,-5 6 0 0,5-3-1 15,2 0 0-15,0 6-2 0,4-5-4 16,-9 7 4-16,9-2-4 0,-4 6 2 0,4 1-3 15,-4-1-1-15,0-1-1 0,4 5-1 16,-3-4-10-16,3 2 1 0,-4-2 0 16,4 4-38-16,-2-3 70 0,4-2-12 15,-2 1-9-15,-2 2-3 0,4-3 3 0,0 0 0 16,-2-1-26-16,2 2 41 0,0 2-7 16,-4 1-3-16,1-4 0 0,3 1 1 0,0 3-1 15,-2 0 1-15,-2 1-1 16,4-5-2-16,0 10 2 0,-2-10-3 0,2 0 1 0,0 3 1 15,2-4 127-15,-2 2 120 0,0 0 47 0,0 2 7 16,0-5-11 0,-2 7-20-16,2-4-23 0,0-2-22 15,0 2-22-15,-4 4-20 0,4-3-17 0,0 1-17 16,-2-5-17-16,2 7-13 0,0-4-13 16,-2-3-11-16,2 1-10 0,0 0-7 0,-6 1-7 15,2-6-5-15,2 10-3 0,-7-13 2 16,3 6 2-16,0-3 1 0,-2 2-1 15,-3 2-2-15,7-3-2 0,-2 2-2 16,0 5-2-16,-1-1-4 0,1-3-5 0,4 3-3 16,-10 2-4-16,6-2-4 0,4-2-4 15,-7 6-2-15,-1-4-1 0,4 1 2 0,2 3 2 16,-3-5 2-16,1 5 3 0,4-1 1 16,-4 0-1-16,-4 1-2 0,8 1-2 0,2 4-1 15,-9-4-2-15,9 4 1 0,-6 9-1 16,2-4-2-16,2 7-2 0,2 2-1 15,0 8-3-15,2 4-3 0,2 5 0 16,2 10-3-16,0 1-1 0,-1 0-1 0,5 2-2 16,-2 1 0-16,0 2-2 0,1 2-2 15,-3-2-1-15,4 4-5 0,-1-2-11 16,-3 2-17-16,-4-2-18 0,2-3-19 0,4 2-33 16,-8-1-103-16,2-11-26 15,2-4-91-15,-2-2-24 0,1-16 7 0,7-1 22 0,-8-8 27 16,2-5 28-16,0 0 27 0,-4 0 24 15,13-15 25-15,5-1 21 0,-7 10 19 16,7-10-110-16,-1 2 149 0,1-2 23 0,11 0-1 16,4-4 9-16,-8-2 9 0,8 3 22 15,-4 1 4-15,0 7 2 0,4-9 0 0,0-1 9 16,-2 4 0-16,4-1 3 16,5 0 3-16,-11 4-7 0,6-2 8 0,-2 11 2 0,-6-2-2 15,-3-1 4-15,3 3-3 16,0 2 4-16,2 3-3 0,-6 0 3 0,8 3-2 15,-8-3 0-15,3 0 3 0,-3 3 0 0,2-1 1 16,-6 2 1-16,5 0 1 16,-3 1-1-16,-4 1 1 0,3-5 1 0,1 7-2 0,-2 0 3 15,-3-3-1-15,5 2 0 16,-3-2 2-16,-3 2-2 0,-5-1 1 0,7-1-2 16,-7 1 1-16,2-2-1 15,3 3 2-15,-1-1-19 0,-1 2 1 0,-3-3 12 16,0 1 1-16,-1-4-1 0,-3 2-1 15,0-1 0-15,-6-3 5 0,8 2-4 0,-8-2 3 16,7 2 0-16,-7-2 0 0,0 0 1 16,0 0 1-16,0 0-1 0,8 0-11 15,-8 0 6-15,0 0-4 0,0 0 7 0,2-11-5 16,-2 11 3-16,0-7 0 16,0 7-1-16,-2-6 1 0,2 6 5 15,2-9 0-15,-2 9-1 0,4-11-1 0,2 6-2 16,-6-1 1-16,0 1 86 0,2-1 148 0,2-4 79 15,-4 5 20-15,3-4-8 0,-1 2-21 16,-2 2-26-16,4-4-24 0,2 7-25 16,-6-3-23-16,2-3-21 0,4 6-19 15,-4-4-16-15,-2 6-14 0,11-5-13 0,-9 1-10 16,-2 4-9-16,6-4-4 0,-6 4-1 16,0 0-3-16,6 9-2 0,-10 1-3 15,4 1-1-15,-2 9-3 0,-4 4-4 16,-3 16-4-16,1 6-5 0,-10 21-3 0,-1 14-6 15,0-6-5-15,-1 3-5 0,1 5-5 0,-2 2-4 16,1 2-4-16,3-6-4 0,3 6-9 16,1-7-13-16,5 0-34 0,2-14-37 15,6-14-92-15,0-3-41 0,6-2-100 0,-4-7-30 16,0-8 5-16,2-11 20 0,-2-5 25 16,-2-6 30-16,0-10 25 0,0 0 24 0,0 0 29 15,0 0 18-15,0 0-135 16,0 0 47-16,27-72 41 0</inkml:trace>
  <inkml:trace contextRef="#ctx0" brushRef="#br0" timeOffset="16197.07">25554 5082 4 0,'19'13'22'0,"-1"-8"4"0,-1 4 2 16,1-3-3-16,-1 6-3 15,2-3-4-15,-3-4-4 0,5 4-3 0,-7 1-1 16,5-2-6-16,-5 1 0 0,-5-4-13 16,3 7-7-16,-10-3 12 0,4 3-4 15,-6-6 89-15,0 3 188 0,0 0 77 0,-2-1 13 0,-4 1-16 16,6 1-27-16,-10-1-28 16,6-3-28-16,-1 1-25 0,3 2-22 0,-4 2-22 15,4-6-18-15,-2 3-17 16,4-1-15-16,-2-1-11 0,2 0-11 0,-4-1-8 15,4 4-7-15,-2-2-4 0,2-1-6 0,0-6-5 16,0 9-4-16,0-9-4 0,0 11-3 16,2-10-3-16,2 3-4 15,-4-4-5-15,8 2-6 0,-8-2-4 16,0 0-6-16,17-2-4 0,-7-2-5 0,-2 3-4 16,1-3-2-16,-9 4-2 0,12-7 1 0,-12 7 1 15,12 0-1-15,-12 0-2 0,9 0-1 16,-9 0-2-16,0 0 1 0,12 0-1 15,-12 0 1-15,0 0-1 0,8-1 1 0,-8 1 0 16,0 0 1-16,0 0 5 0,0 0 2 16,0 0 1-16,13 1-2 0,-13-1-4 0,0 0-4 15,0 0-10-15,0 0-20 0,8 0-53 16,-8 0-46-16,6 11-62 0,-4-10-37 16,-2-1-148-16,0 0-49 0,19-5-3 0,-19-3 23 15,8-13 30-15,-2-3 35 0,-2-3 40 16,1-16 28-16,7-35-177 0,-4 15 70 15,1-11 59-15</inkml:trace>
  <inkml:trace contextRef="#ctx0" brushRef="#br0" timeOffset="18576.82">26441 4580 9 0,'0'15'25'0,"6"-4"4"0,-6-4 0 15,4 2-1 1,-8-4-3-16,2 1-2 0,2-6-2 0,-4 5-1 16,4-5-1-16,0 0-1 0,0 0-1 15,-21-11-1-15,17 6-2 0,4-7-2 0,-4 3 0 16,4-5-1-16,8-6-2 0,-8-4-1 16,4-3-2-16,5-11-2 0,-1 2-2 0,4-5-2 15,1 5 1-15,-5-4-1 16,4-1-15-16,-5 0-4 0,-3 0 13 0,6-2-3 15,-8-3 0-15,0 6-1 0,2-4-11 0,-2 2 4 16,2 0 0-16,3-5-1 0,-5 5 8 16,4-4-2-16,-4 2 2 0,8-2 0 15,-6-3-1-15,3-3 3 0,1 4-3 0,4-1-1 16,-3 5-1-16,1 2-27 0,-4 0 248 16,2 1 113-16,-8 5 31 0,0 7-5 15,0 5-20-15,0 3-26 0,0 4-27 0,0 2-26 16,0 8-23-16,0-3-21 0,0 5-18 0,0 1-17 15,0 4-12-15,0 0-11 0,0 0-7 16,3 19-7-16,-3-7-9 0,4 10-5 16,-2 8-8-16,-2 2-7 0,0 17-6 15,-2 5-3-15,4 33-5 0,-2 6-4 0,-2 3-3 16,-2 7-4-16,1 7-3 16,-5 2-1-16,-4 103-4 0,4-54-8 0,-9 51-7 15,9-47-2-15,-1-29-5 0,-5 80-4 16,6-57-5-16,-3-30-4 0,5-17-2 0,2 2-3 15,4 0-1-15,-6-3-4 0,2-7-3 0,8 1 0 16,-4-5-2-16,6-10-2 0,-6-6-2 16,2-12-2-16,0-14 0 0,2-8-1 15,-2 0-2-15,2-6 1 0,3-3-2 16,-7-9-1-16,4 2-1 0,0-9 0 16,-2-5 1-16,2 1 3 0,2-7 1 15,-6 2 1-15,2-9-3 0,0-3 2 0,5 0-3 0,-7-4-2 16,14-10 1-16,-1-4-2 15,5-14 0-15,1-4-2 0,18-23 1 0,-2-10-2 16,0-3 0-16,2-1-1 0,5-2 0 0,-1 1-1 16,0 0 0-16,1-2 0 15,-3 9 0-15,2 1-2 0,-1-1 1 0,1 7-1 16,-4 3-2-16,3 6 3 16,-12 9 0-16,-1 7-1 0,-4 6 0 0,-2 7-3 0,-5 4 3 15,1 2 0-15,-1 3 0 16,-1 1 0-16,3 5 4 0,-9 1 0 0,3 2-1 15,-2 0 1-15,1 5-1 0,3 3-1 0,-6 5 2 0,5 6-1 16,-9 2 2 0,2 4 2-16,-2 6 1 0,-2 13 0 15,-2 5 0-15,0-1 0 0,0 5 0 0,-2-1 0 16,2 5-1-16,-4 0 1 0,2-8-1 16,2 3-1-16,0 0 1 0,2-3 1 15,4 1 0-15,3-2 0 0,-3-7 0 0,4 4 0 16,5-3 0-16,-1-1-1 0,-3-3 0 15,13-3-5-15,-3-4-9 0,4-3-17 0,2-4-17 16,6-3-14-16,0-8-13 0,4 0-16 16,0-7-13-16,-2-4-18 0,3-2-20 15,1 0-24-15,6-5-44 0,-3 2 52 0,-1-2-143 16,-10 1-64-16,-2 0-9 0,2-1 12 16,-12 5 26-16,-1-3 28 0,1-1 28 0,-9 4 27 15,9-1 25-15,-11-3 23 16,4 0 20-16,-3 2 19 0,7-7 16 0,1 2 15 15,1-7-101-15,1 8 137 0,-1-10 9 0,-1 5 9 16,2-5 6-16,-3 1 8 16,-1 4 5-16,3-4 5 0,-7-2 4 0,1 1 0 15,0 2 7-15,-1-3 2 16,-1-3 3-16,-4 0 3 0,3 0-3 16,-7-4 32-16,6 2 191 0,-8-3 111 0,6-6 35 15,-6 1-2-15,4 1-19 0,-2-4-26 16,2-6-25-16,1 2-25 0,-1 9-23 0,-2-1-21 15,4 2-19-15,2 2-17 0,-4 3-16 16,3-2-11-16,-3 3-10 0,-4 3-6 0,10 2-2 16,-8 2 1-16,2 2 2 0,-4 6-6 15,0-2-7-15,0 2-6 0,0 6-6 0,0 0-5 16,0 0-4-16,-6 40-6 16,-4-16-6-16,1 22-6 0,-5 27-5 0,2 5-6 15,-3-3-4-15,5-3-4 0,-3 8-5 16,5-14-4-16,-2-12-3 0,8-7-5 0,2 5-2 15,-2-11-2-15,2-4-2 0,2-4-1 0,4-8 0 16,0 1-1-16,2 1-4 16,1-7-5-16,5 0-8 0,5-3-17 0,1-6-22 0,3 0-13 15,6-7-10 1,4-4-15-16,10 0-17 0,5-9-22 0,22-6-33 16,-14-2-61-16,-8 1 35 0,-7 6-128 15,-10-2-42-15,-6 2-4 0,-9 2 19 0,-7 6 25 16,-3-2 27-16,-6 2 28 0,0 2 24 0,0 0 23 0,0 0 21 15,-37 2 18 1,22-2 18-16,-10 4 15 0,9-4-103 0,-9-4 138 0,6 2 10 16,-5-5 7-16,3-1 9 15,-2-1 3-15,3 1 9 0,-3-1 6 0,-10-6 4 16,-2-1 4-16,1 4 5 16,10 2 2-16,-3 0 5 0,2 1 1 0,0 2 3 15,5 1 2-15,-5-3 0 16,4-2 1-16,5 6 3 0,-5-4-3 0,2-4 0 0,-1 6 163 15,9-1 156-15,-7-4 59 16,1 3 8-16,-1-2-15 0,5 1-23 0,-1-1-27 16,3 6-28-16,1-3-25 0,2 3-25 15,1-2-20-15,5 2-20 0,-2-1-17 16,2 1-11-16,2 5-8 0,2-12-10 0,2 3-10 16,-2 5-9-16,5-1-10 0,1-2-10 15,2 2-10-15,7-5-7 0,4 3-8 0,3 0-9 16,-1 1-12-16,6 4-14 0,-2-2-18 0,4 3-16 15,2 1-32-15,10 1-29 16,-1 3-24-16,-3 4-48 0,-2 6-7 16,-4-4-147-16,-6 2-51 0,-4-3-6 0,-2 2 16 15,-1 1 21-15,-3-3 29 0,8 0 26 16,-5-4 26-16,-3-2 23 0,3 5 22 16,5-8 19-16,-2 0 17 0,0 0 16 0,1 0-101 0,1 0 138 15,0 1 9 1,-4 3 9-16,-1-2 5 0,-5 4 7 0,-1 1 5 15,-1 0 4-15,1 3 2 0,-6 1 3 0,1-1 3 0,-1-2 0 16,-2-1 205-16,-2 0 153 16,3-1 47-16,-7 2-5 0,2-3-30 15,0 2-31-15,-2-2-30 0,0-5-25 0,6 9-23 16,-2-3-23-16,-2-1-19 0,4-3-15 16,1 2-14-16,-5-2-10 0,4 1-5 15,-6-3-3-15,12 2-4 0,-4-2-3 0,-8 0-8 16,15 0-10-16,-7 0-9 0,5-2-9 0,-1 2-7 15,2-3-9-15,7 1-7 16,0-4-7-16,2 3-5 0,3-4-12 16,3 6-14-16,4-3-19 0,9-1-36 15,-3 0-33-15,6-2-35 0,-3-2-79 0,-3 5-2 16,7-2-127-16,-5-1-42 0,-16 2-1 16,2 0 19-16,-3 2 26 0,-7 1 27 0,-3 2 28 15,-1 0 25-15,-1 2 23 0,-8-2 21 16,7 3 19-16,-3 0 16 0,0-1 14 0,0 3-104 15,3 1 139-15,-3-5 8 0,4 3 7 16,-3 2 7-16,3 3 3 0,-10-8 8 16,6 6 263-16,3-2 116 0,-11 3 26 15,0-2-8-15,2-1-25 0,-2-5-26 16,2 8-26-16,2-5-28 0,-2 3-25 0,6-2-23 0,-3-3-21 16,3-1-19-1,-8 0-18-15,25-1-14 0,-7-7-11 0,3 3-12 16,0-3-9-16,-1-3-8 0,1-2-6 15,0 0-6-15,3-8-6 0,-5 1-6 0,0 0-4 16,-5 3-4-16,7-10-5 0,-7 2-2 16,-1 0-2-16,-1-2-4 0,-2-5-2 0,-1 6-2 15,3-5-1-15,-4-2-2 0,5-3-2 0,-5 7 0 16,-2 3-1-16,-2-1 1 16,0 5 2-16,1 0 3 0,-3 6 2 0,-2 1 1 15,0-1 1-15,0 7 1 16,0-3-2-16,0 7-1 0,0-1 0 0,0 1-1 0,0 5 1 15,0 0 3-15,0 0 1 0,0 0 1 0,-7 22 2 16,5 3 1-16,0 3 3 16,-4 18-1-16,0 2-1 0,4 5-2 0,-11 33-3 15,1 0-2-15,4-2-9 16,-1 1-24-16,3 3-54 0,2-3-43 16,4-18-82-16,10 13-49 0,5-25-101 0,1-15-25 15,11-22 9-15,2-18 26 0,42-31 32 16,79-57-206-16,49-81 84 0,-19-57 70 0</inkml:trace>
  <inkml:trace contextRef="#ctx0" brushRef="#br0" timeOffset="20589">32627 5215 16 0,'-22'0'28'0,"1"0"3"15,-4-5 0-15,11-2-2 0,-1-2-3 16,3 4-2-16,8-3-3 0,-7 0-3 0,7 7-2 16,-2-4-3-16,0 0-1 0,-2 3-2 15,8 2-2-15,0 0-2 0,-21 2-1 16,21-2-2-16,-13 6-2 0,7-2-2 0,4-3-4 15,-8 3 3-15,10-4-2 16,-4 5-5-16,0-5-16 0,4 0 11 0,-2 12-3 0,2-12 105 16,-5 4 179-16,1 0 66 0,4-4 10 15,-16 8-17-15,12-5-25 0,-9-1-25 16,5 7-24-16,2-7-24 0,-3 6-21 16,-1-3-19-16,4 0-16 0,2-2-12 15,-7-3-11-15,11 9-8 0,0-9-7 0,-2 6-4 16,2-6-1-16,0 0-3 0,13 4-4 15,-5-2-6-15,4-2-9 0,3 0-6 0,10 4-9 16,2-1-7-16,14-1-7 0,6-2-7 16,5 4-6-16,29-4-8 0,4 6-8 15,-3-6-15-15,-9 0-16 0,-9 0-17 0,22-6-39 0,-15 6-25 16,7-4-33-16,-14 4-64 16,-4-2 4-16,-18 2-144 0,-11-3-48 0,-2 3-5 15,-17 3 18-15,-4-3 26 16,-4 2 29-16,-4-2 28 0,0 0 27 0,0 0 26 15,-49 11 23-15,22-7 21 0,-2 0 18 16,-4-4 10-16,-8-4-101 0,3-7 155 0,-1 5 6 16,8-13 10-16,-4-2 7 0,2 1 6 0,6-2 5 15,4-4 4-15,-2-6 4 16,5 1 1-16,3 1 2 0,-1 4 3 0,3-2-1 0,-6 0 3 16,1 8 0-16,5-1-2 15,-1 4 3-15,-3-2 0 0,-1-2 0 16,9 1 1-16,-7-1 1 0,9 3 0 0,1-18-1 15,2 11 1-15,2 4 4 0,4-1 1 16,0-2 0-16,4 3-15 0,2-2 3 16,-4-2 0-16,6 7 15 0,-1-7-3 0,-1 4 0 15,0 1 0-15,2 2 0 0,1 4-1 0,1-1-10 16,-6 3-56-16,2-5 119 0,7 4 224 16,-7 2 94-16,0 2 19 0,0-3-11 15,-6 3-23-15,2 4-28 0,4-3-30 16,-3 3-26-16,5 0-24 0,-4 3-22 0,4 2-18 15,-8 0-16-15,19 2-14 0,-9 4-12 16,5 8-9-16,1 5-9 0,3 14-6 0,8 25-8 16,-3 12-7-16,-7 15-9 0,-3 12-8 0,-1 9-6 15,-5 5-10-15,5 102-9 16,-7-55-8-16,-4-33-17 0,-2-8-27 0,0-2-45 16,4 1-57-16,0-5-80 0,8-4-60 15,1-12-100-15,3-21-28 0,5-22 7 16,0-26 23-16,-1-18 30 0,1-16 30 0,12-13 27 0,13-25-165 15,9-18 67-15,69-57 56 16</inkml:trace>
  <inkml:trace contextRef="#ctx0" brushRef="#br0" timeOffset="26481.01">34736 4934 13 0,'27'2'27'0,"-5"1"5"0,-1 0-1 0,0 1-1 16,-7 1-2-16,-1-2-3 0,-9 2-3 15,2 3-1-15,4-3-3 0,-10 0-2 16,0-2-2-16,2 0-1 0,-2 3-1 0,0-6-1 16,0 0-2-16,0 0-2 0,0 0 0 15,0 0-2-15,0 0-1 0,-12-17-1 16,10 12-1-16,-2-8 0 0,2 5-2 15,0-4-2-15,2-1 1 0,-13-7-3 0,5 2 3 16,-2 2-5-16,-1 1 2 0,-1-2 4 16,-1-3 0-16,-1 4-1 0,4-2 0 0,-5-1 0 15,-4-10 0-15,5 0-5 0,2 4 4 0,5-8-15 16,3 9 2-16,0-6-2 16,2-10 12-16,-2-1 1 0,4-5-3 15,6 2-1-15,-2 2-10 0,0 3-1 0,7-1 2 16,-3 0 2-16,-2 8 146 0,-4 2 166 0,-4 4 48 15,-2 3 1-15,2 2-23 0,-6 0-31 0,2 5-29 16,-3-2-26-16,-1 2-24 16,4 8-21-16,2-3-19 0,4 2-17 15,-7 3-14-15,3 0-13 0,4 6-8 0,0-5-4 16,0 5-6-16,0 0-3 0,0 0-2 0,15 21-4 16,-5-1-2-16,5 13-4 15,1 4-3-15,9 31-3 0,-2 5-4 0,4 3-3 16,1 12-3-16,-5 10-5 0,33 76-2 15,-15-39-5-15,-12-31-4 0,8-14-4 16,-1-4-2-16,-5 6-2 0,8-7-2 0,2-1-2 16,-2 1-3-16,7-3 0 0,-1-7-4 15,3-2-4-15,-5-5-3 0,3-10-3 0,-3 1-3 16,-1-8-3-16,-9-14-1 0,-4-6-4 16,-7-9-1-16,-3-3-3 0,-3-2 1 0,-3-7 1 15,1 2 0-15,-1-4-1 16,-7-7-4-16,2 4-1 0,-2-10-1 0,3-4-1 15,5-3-1-15,1-15-3 0,3-14 0 16,13-27-2-16,2-15-4 0,29-76-3 16,-2-14-7-16,2-5 1 0,-6 4-3 0,10 6-2 15,-2 7-4-15,-16 37 2 0,18-31-5 16,-16 36 5-16,-5 23-2 0,-14 19-1 16,2 2 6-16,0 3-4 0,-4 8-5 15,-4 6-1-15,0 13-13 0,-9 11-12 16,-1 6-18-16,-3 9-18 0,1 4-14 0,-1 4-25 15,-4 2-39-15,1 2-2 0,-3 2-159 16,2 5-55-16,-8 0-5 0,0 0 18 0,0 0 29 16,0 0 30-16,0 0 32 0,0 0 30 15,-17 38 27-15,-7-15 26 0,-3 3 18 16,-23 19 22-16,5 1 15 0,-11 2-103 16,2 5 159-16,-2-5 9 0,1 4 7 0,-3-3 8 15,4-3 5-15,2 2 5 0,5-8 5 16,-1 8 3-16,1-7 2 0,5-8 2 0,13-8 3 15,5 2 1-15,-1-1 0 0,2-1 1 0,4-4 2 16,-3-1 0-16,3-7 0 0,-4 7 0 16,5 1 0-16,3-1 2 0,-1-7-1 15,-3 2 3-15,9-1 1 0,-11-2 0 16,7-3 2-16,-7 2 2 0,6-6-2 0,-1-3 4 0,6 2 0 16,1-8 1-16,9 4 1 15,-18-6-1-15,16 5 1 0,-9-10 0 16,9 6 6-16,-2-8-4 0,4 1 1 0,0 1-16 15,0 0-1-15,4 0 11 0,-2-10-2 0,11 1-2 16,-7 0-74-16,6-1 291 0,-10 5 120 16,5-5 22-16,-5-1-16 0,2 1-36 15,0 2-35-15,-4 6-29 0,4-2-25 0,-2 2-21 0,2 1-17 16,2 4-15-16,-3-1-12 16,3 0-9-16,-4 1-4 0,2 1-2 0,2 2-1 15,-4-2-1-15,4 6 2 16,-6 1 0-16,9 0-3 0,-9 0-5 0,8 10-6 0,-2 0-8 15,2 11-5-15,3 4-8 16,-1 16-6-16,9 26-6 0,1 6-8 0,1 5-3 16,6 1-6-16,-8 5-5 15,7-4-2-15,7 2-4 0,-4-2-1 0,11 2 0 16,-11-5 1-16,6-1 0 0,2-3-1 0,-2 0-2 0,4-7 1 16,5-4 0-16,-5-5-1 15,-4-3-2-15,4-4-4 0,1-2-2 0,-7-13 0 16,-8-8-2-16,-1-5 0 15,-1-6-1-15,-4 0-1 0,1-4-1 0,-1-3 0 16,-2 0-3-16,3-4-1 0,-3 2-3 16,1-3-1-16,-1-4-2 0,4-4-1 0,-1-5-2 15,3 1 0-15,8-13-1 0,14-21-2 16,1-5-3-16,-1-9 0 0,3-8-2 16,-5-6-1-16,3-13-2 0,30-85-2 15,-16 11 1-15,-18 33-1 0,-7 22-1 16,-8 10-2-16,-5 2-1 0,3-9-5 0,-4 9 0 15,-5 0 2-15,-1 7-3 0,-3 9-3 0,1 17-18 0,-5 15-33 16,-2 6-49 0,-4 10-44-16,8 2-67 0,-1 6-10 0</inkml:trace>
  <inkml:trace contextRef="#ctx0" brushRef="#br0" timeOffset="26551.32">37315 4238 1973 0,'11'-12'794'0,"-7"-1"-568"16,2 2-304-16,0 2-55 0,-6 9-52 0,0 0-11 0,0 0 4 16,0-12-177-16,0 12 62 15,0 0 51-15</inkml:trace>
  <inkml:trace contextRef="#ctx0" brushRef="#br0" timeOffset="31542.81">33870 6405 22 0,'-29'15'34'15,"-6"-3"4"-15,8 1 0 16,2-7-2-16,8 1-3 0,3 4-3 16,-1 2-3-16,1-1-3 0,4-2-2 0,5 4-2 15,1-7-3-15,4 4-2 0,7-2-1 0,1 7-2 16,6-1-2-16,7-3-2 16,18 2 0-16,-2-2-2 0,34 5-1 0,3-6-1 0,11-2-1 15,4-5-1 1,4-1 0-16,4-1 0 0,0-2 0 0,8-2-1 0,1-1 1 15,-1-1 0-15,5-1 0 0,4 1 0 0,-5-3 1 16,3 1-1-16,92-13 1 0,-59 7 0 16,-31 2 2-16,-15-5 0 0,4 3 0 15,-4-6 1-15,-8 0 0 16,11-3 1-16,-3 0 0 0,-8 5 1 0,2-5-1 0,-4 0 1 16,-4 7-1-16,-5-4 0 15,-8 4 0-15,-16 5-1 0,-6 1 0 0,-11-2 0 16,2 4-1-16,-12 3 0 0,2 1-1 0,-10-2-1 15,4 3 1-15,-2-4-2 16,-23 5 0-16,43-1 0 0,-22 1-2 0,-7 0-1 16,5 0-1-16,-19 0-3 0,27 0 0 15,-17 0 1-15,0 1-3 0,-1 4 1 16,-1-4 1-16,-2 3-3 0,0-2 1 0,0 5 3 16,-3-5-3-16,-3-2 1 0,6 3 1 0,-6-3 0 15,2 7 1-15,-2-7 3 0,0 0-3 16,0 0 2-16,0 0 0 0,0 0-2 0,12-12 1 15,-10 5 1-15,2 1-2 0,3 0 0 16,-5-3 1-16,4 8-2 0,-4-5 0 16,-2 6 0-16,6-10-1 0,0 4 1 0,-6 3-1 15,4-3 1-15,-4 0-1 0,0 6 0 16,-4-9 3-16,-2 5-2 16,6 4 2-16,-2-7 0 0,-2 0-1 0,4 7 0 15,-2-10 2-15,0 5-1 0,2-2 1 0,-4 2 0 0,4-5-1 16,0 1 0-16,0 0-1 15,0 1 5-15,0-1 0 0,0 2-1 0,0-2-2 16,-2 4 1-16,2 5-2 0,0-11 0 16,-5 5-17-16,3-4 2 0,-2 9 0 15,2-7 2-15,0 3 2 0,2 5 10 0,-6-8-1 16,2 4 3-16,4 4 0 16,-4-9-1-16,4 3 1 0,0 6-1 0,-4-7 3 0,4 1-2 15,0-2 2-15,4 3 0 16,-4-2-1-16,0 7-1 0,2-5 2 0,-2 5-1 15,6-5-2-15,-6 5 0 0,0 0 2 16,6-10-3-16,-6 10 0 0,0 0-3 16,0 0 3-16,0 0 3 0,0 0-3 0,4 0 0 0,-4 0 1 15,0 0 0-15,11-1 0 16,-11 1 0-16,6-6 1 0,-6 6-2 0,8-10 2 0,-6 5-1 16,4 1 2-1,1-2 0-15,-5 3-7 0,4-1 7 0,0 0-1 16,0 0-1-16,0 3-8 0,-6 1-1 15,11-6 2-15,-5 2-1 0,0-1 2 0,0 5 0 16,-6 0 0-16,13-4 1 0,-9 2 2 0,2-2 0 0,-6 4 2 16,10-2-1-1,-10 2 1-15,0 0 0 0,0 0 2 0,0 0 1 0,0 0 0 16,0 0 0-16,0 0-1 16,0 0 2-16,0 0-2 0,-6 17 1 0,6-17-1 15,-10 10 1-15,6-5-3 16,0-1 5-16,2 0 0 0,-5-1-2 0,1 7 1 0,4-5-1 15,-4-2 0-15,0 4 0 16,-1-1-2-16,1-5 2 0,4 9 1 16,-4-5-2-16,0-1-2 0,0 3 4 0,4-6 0 15,-5 4-3-15,1-1 3 0,6-4-1 16,-6 4 1-16,6-4 0 0,-2 6 0 0,0-4 0 16,2-2-1-16,0 0 0 15,0 0 0-15,-6 5 0 0,6-5 22 0,0 0 30 16,-7 4 37-16,7-4 38 0,0 0 38 15,-6 2 32-15,6-2 28 0,0 0 16 0,-6 5 4 16,6-5-11-16,-6 4-16 0,6-4-17 16,-8 4-17-16,8-4-14 0,-7 1-13 0,7-1-10 15,0 0-8-15,-6 4-7 0,6-4-6 16,-4 3-6-16,4-3-6 0,0 0-6 16,-6 3-7-16,6-3-5 0,0 0-5 0,0 0-4 15,-11 6-6-15,11-6-6 16,0 0-4-16,0 0-5 0,0 0-5 0,-4 4-4 15,4-4-4-15,0 0-3 0,0 0-4 0,0 0-1 0,0 0-2 16,0 0-1 0,0 0 0-16,0 0-1 0,0 0-1 0,-10 0-1 0,10 0-1 15,0 0-3-15,0 0-2 16,0 0-2-16,0 0-2 0,0 0-2 0,0 0-1 0,0 0-2 16,0 0-2-1,0 0-2-15,0 0-2 0,0 0-1 0,0 0 0 0,-10-8-2 16,10 8 0-16,0 0 0 0,0 0-1 15,0 0-1-15,0 0-1 0,0 0 2 16,0 0 1-16,0 0 1 0,0 0 0 0,-7-2 0 16,7 2 0-16,0 0 2 0,0 0-1 15,0 0-1-15,0 0-1 16,0 0-1-16,0 0-2 0,0 0 0 0,0 0-1 16,0 0-1-16,0 0-2 0,0 0-1 15,0 0 0-15,0 0-1 0,0 0 1 16,0 0-1-16,0 0 0 0,0 0 0 15,0 0 0-15,0 0-2 0,0 0 0 0,0 0 0 16,-14-3 0-16,14 3-1 0,0 0-1 16,0 0-1-16,0 0 1 0,0 0 1 0,0 0-1 15,0 0 0-15,0 0-1 0,-12 0 1 16,12 0 2-16,0 0-2 0,0 0 0 16,-7-3-2-16,7 3 2 0,0 0 0 15,0 0 0-15,0 0 1 0,0 0 1 0,-14 0 0 0,14 0-1 16,0 0 0-16,0 0 1 0,-8-4-1 15,8 4-1-15,0 0 1 0,0 0 0 16,0 0 0-16,0 0 0 0,0 0 2 0,-13 0 0 16,13 0 1-16,0 0 1 0,0 0-1 15,0 0-1-15,0 0 2 0,0 0 1 16,0 0 1-16,0 0-1 0,0 0 1 16,0 0-1-16,0 0 1 0,-10 4-2 0,10-4 0 15,0 0 0-15,0 0-1 16,0 0-1-16,-12 3 0 0,12-3 2 0,0 0-2 0,0 0 0 15,-9 3-1-15,9-3 0 16,0 0 0-16,-10 2 0 0,10-2 2 16,0 0 0-16,-8 4 0 0,8-4-2 0,0 0 0 0,-13 4 0 15,13-4 0-15,0 0 0 16,-4 1 0-16,4-1 0 0,0 0 0 0,-6 4 0 16,6-4-2-16,-10 3 0 15,10-3 2-15,0 0-1 0,0 0-1 0,-5 3 1 0,5-3 1 16,0 0-2-16,-6 2 0 0,6-2-1 0,0 0 1 15,-10 4 0-15,10-4 0 16,0 0 1-16,-2 4 0 0,2-4-2 0,0 0 3 16,-6 1-1-16,6-1-2 15,0 0 1-15,0 0 0 0,-7 6-2 0,7-6 1 16,0 0 0-16,-8 0 0 0,8 0 2 16,0 0-1-16,-2 5-1 0,2-5-1 0,0 0-1 15,0 0 2-15,-4 4 2 16,4-4-1-16,0 0 1 0,0 0-1 15,-6 4 0-15,6-4-1 0,0 0 0 0,0 0 1 16,0 0-1-16,0 0 1 0,-4 1-2 0,4-1 1 16,0 0 0-16,0 0 0 0,0 0 3 15,0 0-3-15,0 0-2 0,0 0 1 16,0 0-1-16,0 0 2 0,-11 4 0 0,11-4 1 16,0 0-1-16,0 0 0 0,0 0 0 15,0 0 0-15,0 0 1 0,0 0-1 0,0 0 0 16,0 0-1-16,0 0 0 0,0 0 2 15,0 0 1-15,0 0-3 0,-4 3 0 16,4-3 1-16,0 0 0 0,0 0 0 0,0 0 0 16,0 0 1-16,0 0 0 15,0 0-1-15,0 0 0 0,-6 4 0 0,6-4 0 16,0 0 1-16,0 0 1 0,0 0-2 16,0 0 0-16,0 0 1 0,0 0-1 0,-10 1 0 15,10-1 0-15,0 0 1 16,0 0-1-16,0 0 1 0,-5 4 0 0,5-4-1 15,0 0 0-15,0 0-1 0,0 0 1 0,0 0 1 16,0 0-1 0,0 0 1-16,-12 0 0 0,12 0-1 0,0 0 1 0,0 0-1 0,0 0-1 15,0 0 2-15,0 0 0 16,0 0 1-16,0 0-1 0,0 0-1 0,-8 0 0 16,8 0 2-16,0 0-1 15,0 0-1-15,0 0 1 0,0 0-1 0,0 0 0 0,0 0 1 16,0 0-1-16,0 0 0 0,-15 0 1 0,15 0 0 15,0 0-1 1,0 0 0-16,0 0-1 0,0 0 2 0,0 0 0 16,0 0-1-16,0 0 1 0,0 0-3 15,0 0 2-15,0 0 0 0,-16-4 1 0,16 4-4 16,0 0 1-16,0 0 3 0,0 0-3 16,0 0 3-16,0 0 0 0,-4-1 0 0,4 1-1 15,0 0 1-15,0 0 0 16,0 0-1-16,0 0 0 0,0 0 0 0,-13 0 0 15,13 0-1-15,0 0 1 0,0 0-2 16,0 0-1-16,0 0 5 0,-12-4-2 16,12 4 1-16,0 0 0 0,0 0-1 15,-10 0 0-15,10 0-1 0,0 0 2 0,0 0 0 16,0 0 2-16,-13-3-2 0,13 3 1 0,-8 0-1 16,8 0 0-16,0 0 0 15,0 0 0-15,0 0-1 0,0 0-1 16,-17 0 1-16,17 0 1 0,0 0-2 0,0 0-1 0,-10 0 2 15,10 0 1-15,0 0-1 16,0 0 2-16,0 0-2 0,0 0 0 0,-12 0 0 0,12 0 0 16,0 0 0-16,0 0-2 15,0 0 2-15,-13 0 0 0,13 0 1 0,0 0-2 16,0 0 1-16,0 0-2 0,0 0 3 16,0 0-1-16,-8 3 0 0,8-3 1 0,0 0-2 15,0 0 0-15,0 0 1 16,0 0 0-16,0 0 0 0,0 0 0 0,0 0 1 15,0 0 0-15,0 0-1 0,-10 0-2 0,10 0 3 16,0 0 0-16,0 0-1 16,0 0-1-16,-5 4 1 0,5-4-1 15,0 0 2-15,0 0 4 0,0 0-5 0,0 0-1 16,0 0 2-16,0 0 0 0,0 0 1 0,-12 0-1 16,12 0 1-16,0 0-2 15,0 0 1-15,0 0-1 0,0 0 0 0,0 0 0 16,0 0 0-16,0 0 2 0,-8-4-1 0,8 4 0 0,0 0 1 15,0 0 2 1,0 0 0-16,0 0 3 0,0 0 1 0,0 0 0 0,0 0 0 16,-13 4 0-16,13-4 1 15,0 0-1-15,0 0 1 0,0 0-2 16,0 0 0-16,0 0-1 0,-10 0 0 0,10 0 1 16,0 0 1-16,0 0 0 0,0 0 0 15,0 0-1-15,-8-4 0 0,8 4-1 16,0 0 1-16,0 0-2 0,0 0 0 0,0 0 0 15,0 0 0-15,0 0 0 0,0 0-1 16,0 0 1-16,0 0-1 0,0 0 0 0,-6 5 1 16,6-5-1-16,0 0 0 0,0 0-1 15,0 0-1-15,0 0 1 0,0 0 1 16,0 0-2-16,0 0 1 0,0 0 0 0,0 0 0 16,0 0-1-16,0 0 0 15,0 0-1-15,0 0 1 0,0 0-1 0,-13 0 0 0,13 0 1 16,0 0-1-16,0 0 0 0,0 0 0 15,0 0 1-15,0 0 1 0,0 0 2 16,0 0 1-16,0 0 1 0,0 0 0 16,0 0-2-16,0 0-1 0,0 0-1 15,0 0-1-15,0 0 0 0,0 0 0 0,0 0-1 0,0 0 1 16,0 0 0-16,-12 0 0 16,12 0-2-16,0 0 1 0,0 0 1 0,0 0 0 15,0 0 2-15,0 0 0 16,0 0-1-16,0 0 1 0,0 0 1 0,0 0 0 15,0 0 2-15,-8-5 0 0,8 5 0 16,0 0 1-16,0 0 0 0,-3-7 0 16,3 7 0-16,0 0 0 0,-4-5 0 0,4 5-1 0,0 0-1 15,0 0 0-15,-2-5-3 16,2 5 0-16,0 0-2 0,0 0 0 0,0 0 0 16,0 0-1-16,0 0 1 0,11-4 1 15,-11 4-1-15,0 0-1 0,24 5 0 0,-11-1 0 16,5 1 0-16,7 2 1 15,10 2 1-15,7-1 0 0,-1 5 0 0,0-2-2 16,3-2 0-16,-1 3 1 0,1 3-1 0,7-4 0 16,-7 0 0-16,3 1 1 0,-8 1 1 15,3 0 0-15,-3 1-1 0,-4-4-3 16,-2-1-4-16,-4 6-11 0,-6-6-4 16,-2 0-9-16,-1-1-7 0,1 1-11 15,-4 1-12-15,-1-5-14 16,1 7-11-16,1-3-9 0,-3 0-12 0,-5-8-10 0,2 9-20 15,-3-4-46-15,1-1 5 0,-10 1-145 0,2-1-48 0,-2-5-1 16,-12 11 18-16,5-7 27 16,3 1 28-16,-20-4 30 15,3 6 29-15,0-4 23 0,-4 1 24 0,1-4 21 16,1 0 18-16,-2 0 17 0,6-4-106 16,1-1 145-16,1-5 11 0,1 1 5 0,5-3 8 15,1 1 8-15,2-5 5 0,6 10 3 16,-4-7 7-16,3 1 5 0,-1 3 2 0,-2-6 4 15,6 3 3-15,-2 0 5 0,2-5 3 16,-4 8-1-16,4-6 6 0,0 1 2 16,4-7 4-16,-2-2 1 0,4 2 1 15,1-1 2-15,1-4 2 0,4 4 0 16,1-7 2-16,1-1 1 0,3 1-1 0,-3 4 1 16,1-1-4-16,-3 9 4 0,7-1 0 0,-9 0-1 15,2 4-1-15,1 1 1 16,-3-3-4-16,-4 7 31 0,3-2 179 0,-9-1 107 15,4 3 33-15,-2 0-1 0,-2 1-18 16,4-1-24-16,-4 4-25 0,0-5-24 0,2 3-24 16,-2-2-22-16,4 4-19 15,-4-2-19-15,0 2-14 0,0 0-11 0,0 5-6 16,4-10-7-16,-4 10-5 0,0 0-2 0,0 0-4 16,0 0-5-16,0 0-9 15,-4 18-4-15,-6 5-8 0,-1 16-8 0,-5 2-5 0,-13 29-8 16,-2 5-7-16,-8 0-5 0,-3 4-5 0,1 1-4 15,-2-9-4-15,-1 5-3 16,3-9-1-16,-3-5-3 0,9-9-2 0,2-8-2 16,10-11-6-16,3-9-15 15,9-5-35-15,3-7-37 0,6-4-58 0,4-2-17 16,6-4-163-16,-8-3-56 0,0 0-6 16,27-19 18-16,-12 2 26 0,10-10 30 0,-15 0 32 15,11-7 28-15,3 2 25 16,-7 5 22-16,4-3 19 0,1 4 23 0,9 8 13 15,-8-9-101-15,6 7 137 0,4-1 26 0,-2-5 5 16,8 7 7-16,-3-2 6 16,-1 3 3-16,2 0 4 0,0 5 1 15,-2 1 3-15,-10 5 4 0,6 1-2 0,-12 5 3 16,-1-4-2-16,1 5 3 0,-5 0-13 16,7 6 0-16,-7-6 16 0,1 0 0 0,-5-1 1 15,3 1 3-15,-1-5 3 0,0 4 3 16,-3-7 2-16,1 8 1 0,2-5 3 15,-3-2 2-15,3 6 0 0,1-4 3 16,-5-3-1-16,0 2 3 0,4 4-1 0,-3-3 0 16,-1-3 0-16,4 4-1 0,-3 1 1 15,3-3 0-15,-4 0-2 0,3 1 0 16,9-4-1-16,-9-2-9 0,1 6 2 0,-4-4-3 16,1 1 3-16,1-2 3 0,0 0-1 0,1-6 2 15,-5 1 3-15,2-2-1 16,0-1 3-16,1 0 1 0,1-3 1 0,-6-1 1 15,6-2-1-15,-5-3 2 0,1 6 1 16,4-5-1-16,-2 4-1 0,5-14 2 0,-9 5-2 16,2 4 0-16,2-4 3 0,-1 9-4 0,-1-4-1 15,0-3 0-15,6-3-19 16,-10-1 9-16,5 2 168 0,-1 5 116 0,-6-1 45 0,2-3 3 16,-4 4-15-16,-2-2-21 15,2 2-25-15,2-1-22 0,0 2-22 16,2 3-19-16,-2-2-17 0,0 2-14 0,0 1-10 0,4-1-10 15,-4 4-8-15,0 5-6 16,2-2-5-16,-2 3-2 0,0-4 0 0,0 7 0 0,0-2-5 16,0 2-5-16,0 4-6 15,0-2-4-15,0 7-4 0,0 0-6 0,0 0-5 16,0 0-4-16,-15 31-5 16,9-10-1-16,-2 16-5 0,0 5-2 0,-5 7-3 15,1 28-3-15,-3-2-2 16,7 8-2-16,-4-4 0 0,6-1-3 0,1 2-3 0,-5-12-3 15,8 13-2-15,-4-16-1 0,4-8-4 0,-9-5-2 16,11 1 0-16,-4-1-1 16,0-4-6-16,2 0-4 0,2-7-4 0,-4-3 2 15,4-13-6-15,0 3-3 16,4-3-5-16,-4-4-2 0,2-2-3 0,2-6-3 0,0 0-3 16,-4-5-2-16,11 1 0 15,-5-5-6-15,-2 2-1 0,8-6 1 0,-3 0-2 16,3-4 1-16,7-2 1 0,-3-3-2 0,5 1-2 15,-2-1 3-15,-3-1-1 16,3 3-1-16,-3-3-1 0,-1 5 4 0,-3 0 0 0,-4 0 4 16,5 5 3-16,-5-6-1 15,0 4 1-15,3-1 3 0,-3 3-2 0,0 0 2 16,0 3 2-16,3-3 1 16,-1 2 1-16,0 4 1 0,1-1-1 0,7 0 2 0,-1 3 2 15,-3 1 0-15,7 2 1 16,-6-2 0-16,1 7-1 0,3-5-1 0,-7 4-12 15,3 3-40-15,5 2-25 16,1 10-24-16,-3-1-13 0,3 4-10 16,-11 5-7-16,26 18-14 0,-5 3-30 0,-13 9 33 15,9-5-145-15,6 11-82 0,2-7-18 16,9 2 11-16,12-15 26 0,12-13 30 0,4-16 32 16,15-25 31-16,101-45 30 0,54-63-151 15,-7-36 61-15,-3-41 51 0</inkml:trace>
  <inkml:trace contextRef="#ctx0" brushRef="#br0" timeOffset="34156.57">40660 5323 6 0,'-13'5'27'0,"3"-5"8"0,-2 0 0 15,3 0 0-15,-3 0-4 0,4-5-3 0,-5 3-2 16,5-1-2-16,0-2-3 0,-3 0-3 15,3-3-2-15,0 4-2 0,0-4-1 16,1 7-3-16,-3-5-1 0,2 2-1 16,2 2-2-16,6 2-3 0,-15-3-1 0,9 3-2 15,6 0-4-15,-15 0-1 0,15 0-2 0,-10 0 1 16,0-4 0-16,10 4-1 0,-9-2 0 16,9 2 4-16,-14-4-2 0,8 2 2 0,6 2 0 15,-13-4 3-15,13 4-2 16,-10 0 1-16,10 0 0 0,-19 0 1 0,19 0-2 15,-20 4 1-15,5-2 1 0,5 8-1 16,-7-7-2-16,7-1 2 0,-4 2-5 16,3-4 3-16,1 0 0 0,0 0 0 0,1 6-16 15,-1-6 2-15,0 1 2 0,-1-1-2 0,11 0 4 16,-24 4 0-16,15-4 2 16,-3 0 1-16,2 4 2 0,-3-4 1 0,1 0 2 15,1 1 0-15,-5-1 0 0,6 0 2 16,-3 0 1-16,-1 3 0 0,1-6 0 0,3 3-1 15,-2 0 0-15,-1 3 0 0,13-3 0 16,-16-3 0-16,5 3 0 0,1 3 0 16,2-3 0-16,-5 0 1 0,7 3 0 0,-6 2 0 15,3-5-1-15,-3 0 1 0,8 1 0 16,-2 3-1-16,6-4 1 0,-13 0 0 0,13 0-3 16,0 0 3-16,0 0 0 0,-12-4-1 15,12 4 1-15,0 0-2 0,0 0 8 16,0 0 1-16,0 0 0 0,0 0-1 15,0 0 0-15,0 0-1 0,0 0-2 0,0 0 35 16,0 0 149-16,0 0 107 0,0 0 37 16,0 0-2-16,0 0-16 0,0 0-23 15,0 0-23-15,0 0-19 0,0 0-21 0,0 0-17 16,0 0-13-16,0 0-11 0,0 0-11 16,0 0-9-16,0 0-8 0,0 0-8 15,0 0-9-15,0 0-8 0,0 0-8 0,0 0-8 16,0 0-9-16,0 0-9 0,0 0-8 15,0 0-7-15,0 0-8 0,0 0-5 16,-8 4-4-16,8-4-6 0,0 0-5 0,0 0-4 16,0 0-3-16,0 0-1 0,0 0-6 15,0 0-2-15,0 0-3 0,0 0-2 0,0-10-5 16,0 10-3-16,0 0-3 0,0 0-3 16,0 0-3-16,8-7-2 0,-8 7-2 15,0 0-1-15,0-8 0 0,0 8-2 16,0 0 0-16,0 0-1 0,0 0 1 0,0 0 4 15,10-7 1-15,-10 7 6 0,0 0 3 16,0 0 3-16,0 0 4 0,0 0 2 16,0-4-1-16,0 4 1 0,0 0 4 0,0 0 2 0,0 0 2 15,0 0 1-15,-6-5 0 16,6 5-1-16,0 0-3 0,-8-4-2 16,8 4-3-16,0 0-2 0,-11-6-5 0,11 6-5 15,0 0-12-15,-10-2-31 0,10 2-40 0,0 0-44 16,0 0-54-16,-10-4 33 0,10 4-182 0,0-9-93 15,0 9-23 1,0-8 15-16,4-1 30 0,-4 0 34 0,-4-5 35 0,-3-11 31 0,-1 10 33 16,8-7 24-1,-6-3 32-15,6 3 25 0,0-2 20 0,4 1-157 0,-4 2 50 16,-4-1 43-16</inkml:trace>
  <inkml:trace contextRef="#ctx0" brushRef="#br0" timeOffset="36116.82">40219 4580 2 0,'21'-11'27'0,"0"0"11"0,-5 1 1 16,3 1-1-16,-5-3-3 0,5 1-4 15,-9 2-2-15,5-3-3 0,-1 2-2 16,-1-6-3-16,-1 1-4 0,-2 1-1 16,1-5-2-16,-1 5-2 0,0-3-1 15,-3 2-2-15,-3-2-2 0,8 2-2 0,-6-3-2 16,-4 1-2-16,11 0-1 0,-7-5-4 15,-4 4-1-15,8 1 4 0,-8-4-4 0,5-1-15 16,-5 0 0-16,-2-2 2 0,8 2 11 16,-8-4 0-16,0-1 3 0,4-3-2 15,-2 2 1-15,-2-6 2 0,4 7 1 0,-2 0-1 16,3-4 1-16,-3 4 2 0,0 1 1 16,2 0 0-16,-4 6 0 0,0-1 0 0,0 4 1 15,0 2 2-15,0 3 0 0,0-1 0 16,0 5-1-16,0-1 1 0,0 1 1 0,2-1 0 15,-2 4 0-15,0-1 0 0,4 2 1 0,-4 4-1 16,6-5 1-16,-6 5-2 16,4-4 0-16,-4 4-1 0,11 0-1 0,-11 0 0 0,0 0 0 15,10 8-1 1,-4-7 0-16,-2 4 0 0,-2 0-1 0,0 0 0 0,-2-5 0 16,7 9-4-16,-3-7 3 15,-2 4 1-15,-2-6 0 0,2 9 0 16,2-6 0-16,-4-3 1 0,2 9 0 0,-2-5 1 15,0-4-1-15,10 5 0 0,-10 0 0 16,0-5 2-16,0 7-1 0,0-2-1 0,0-5 0 0,3 6 0 16,-3-1-1-16,2 3 0 15,-2-8 0-15,4 8 0 0,-4-4 0 16,2 1-1-16,-2-5-2 0,4 8 1 0,-4-8 1 16,0 9 0-16,6-5 0 0,-6-4 1 15,0 5-1-15,0-5 0 0,0 6 0 16,0-6 1-16,0 0 1 0,2 5-1 0,-2-5 0 15,2 4 1-15,-2-4 0 0,0 0-1 0,0 0 1 16,4 7-1-16,-4-7 1 0,0 0 0 16,2 5 1-16,-2-5-2 0,0 5 0 0,0 1 1 15,0-6-1-15,0 10-1 0,-2-5-1 16,2 0-1-16,0-5 1 0,-4 13 0 16,2-5-2-16,0 2 0 0,2-5 1 15,-6 5-1-15,2-3-1 0,2-1 2 0,-2 3-1 16,2-3-1-16,-1 0 4 0,-3-1-4 15,0 3 2-15,2-3-1 0,2 2 4 16,2-2 1-16,-2-3 0 0,-2 7 0 16,4-4-1-16,-2 2 1 0,2-7-1 0,0 13-1 15,0-13 0-15,0 11 0 0,2-5 0 0,-2-1-5 16,4 1 3-16,-2-1 2 16,0-1-1-16,2 2-1 0,-2 0 1 0,2-1 1 0,2-1-1 15,-3 1 2-15,-1-2 0 16,2 5-1-16,-2-3 1 0,2-3 0 0,2 3 1 15,-6 3-1-15,2-3-5 0,0 2 5 0,2 2 0 16,-4-4 0-16,2 1 0 0,3 1-1 16,-3-1-2-16,0 3 1 0,2 0 0 0,-4-1-1 15,2 1 1-15,2 2-4 16,-2-2 3-16,-2 2-2 0,4 0 1 16,-4-1 1-16,2 0 0 0,-2 1 0 0,0-4 1 15,2 2 0-15,-2 0 1 0,5-1 0 0,-5 1 1 16,2 2-1-16,-2-6 0 0,4 3 2 0,-2-1-1 15,2-2 1-15,-2 1-4 16,0-1 3-16,2 5 0 0,-4-3 0 16,2-2-1-16,-2 0 0 0,6 0-2 15,-3 0-4-15,-3 0 5 0,4 1 0 0,-2-3 0 0,2-1-2 16,-4-2-6-16,6 6 8 16,-4-2 0-16,-2-4-1 0,0 0 1 15,0 0-1-15,2 5 1 0,-2-5 2 0,0 0-3 16,0 0 0-16,0 0 2 0,-4 8-1 0,4-8 0 15,0 0 0-15,0 0-1 0,-6 4 0 0,6-4-1 16,0 0-10-16,0 0 1 16,0 0 0-16,0 5 1 0,0-5 2 0,0 0 0 0,0 0 0 15,0 0 2-15,-4 7-1 16,4-7 3-16,0 0-1 0,-6 5 2 0,6-5-1 16,0 0 1-16,-9 7 2 15,9-7-1-15,0 2-13 0,0-2 5 0,0 0 21 16,-2 6-5-16,2-6-3 0,0 0 0 0,0 5 0 0,0-5 14 15,0 0 4-15,-4 8-11 16,4-8-6-16,0 0-3 16,-4 1-1-16,4-1 0 0,0 0-3 0,-10 4 4 15,10-4 0-15,0 0 1 0,0 0-1 16,-9 0 1-16,9 0 1 0,0 0 1 0,0 0 0 16,-8-9 0-16,8 9 0 0,-4-5 0 15,4 5-2-15,-2-10 1 0,2 10 1 16,-6-5 0-16,6 5 0 0,-7-9-1 15,5 6-1-15,-4-2 0 0,4-3 0 0,2 3 0 16,-6-2-2-16,2 2-1 0,-2-3 1 16,6-4 172-16,-2 4 130 0,-1-5 46 0,3 5 1 15,-6-7-17-15,2 4-25 0,2 0-22 16,-2-2-22-16,2 5-23 0,2-1-17 0,-2-1-15 16,2 1-14-16,0 9-14 0,2-6-12 15,-2 6-11-15,0 0-9 0,0 0-6 16,27 26-4-16,-11 3-1 0,9 3-5 15,12 22-4-15,9 13-8 0,-3 13-6 16,44 70-8-16,-11-6-6 0,-5-38-6 0,-15-20-6 0,-3-17-8 16,1 4-7-16,47 53-6 15,-30-46-6-15,-11-14-6 0,-9-19-5 16,-1 0-10-16,1-7-12 0,5-5-22 0,0-4-39 16,-17-9-32-16,1-7-31 0,-7-3-44 15,-8-7-90-15,6-1 23 0,-13-8-124 16,-5 3-39-16,5-9 2 0,-8-5 21 0,-5 0 28 0,-3-5 31 15,-9-4 29-15,-1-11 27 0,-4-4 23 16,4-3 23-16,-13-24 26 0,-2 1 14 16,0 17 15-16,5 1-104 0,5 10 143 0,3-4 10 15,-4 6 6-15,1 2 7 16,1-2 8-16,-3 1 3 0,1 1 5 0,-5 0 5 0,5 0 4 16,-1-4 2-16,5 1 4 15,-17-23 1-15,6 12 2 0,7 7 4 0,2-1 1 16,3 1 10-16,-3-5 3 0,6-4 0 0,-1 2 1 15,5-6 3-15,0-4-10 16,-2 0 2-16,10-23 3 0,-4 12-1 16,5 6 3-16,-1 11 1 0,0 2 5 0,0 4 1 15,0 5-3-15,-10 5 79 0,4 4 211 16,-6 5 90-16,2 4 21 0,-8 2-12 16,-1 0-26-16,1 4-27 0,-3 0-29 0,1 3-28 0,4 4-23 15,-7 3-17 1,3 6-13-16,5 2-14 0,-7 11-14 0,-9 9-14 0,2 10-13 15,-16 30-12-15,2 12-11 0,-3 9-7 0,-24 77-6 16,15-36-7-16,-9 40-9 16,10-37-8-16,-5 46-7 0,-5-8-8 0,16-38-5 0,9-23-9 15,2-9-6-15,-22 73-7 16,11-46-9-16,13-25-10 0,7-13-15 16,-3-5-31-16,10-5-56 0,11-12-37 15,4-20-50-15,4-4 8 0,11-6-176 0,5-5-62 16,1-13-8-16,4-7 17 0,-2-7 29 15,3-7 34-15,5-9 32 0,25-15 30 16,-4-12 27-16,0-7 29 0,-5-11 18 0,5 11 27 16,0-3 21-16,-1 2-93 0,5 7-18 15,8 3 40-15,8 7 33 0</inkml:trace>
  <inkml:trace contextRef="#ctx0" brushRef="#br0" timeOffset="36836.78">41644 5554 251 0,'64'-25'129'0,"-4"10"-63"0,-23 2-32 0,-2 3-18 0,6 1-10 0,-12 1-8 15,0 3-7-15,-8-3-3 16,4 3-1-16,-15 3-3 0,11-3 2 0,-7 1-2 15,1-2-1-15,-3 3 8 0,0 0 0 0,-3-2 1 0,3 1 2 16,-4 0-1-16,5-1 2 16,-5-2 0-16,0 2 0 0,1-4 1 0,3 2 1 15,2-5-1-15,-1-1-1 16,-1 6-4-16,-1-3 3 0,1-5-1 0,2-2-3 0,-5 0-18 16,3 2 247-16,-4 0 164 15,-4 4 37-15,-1-5-10 16,1 1-34-16,-2 4-36 0,-2 0-33 0,0-2-33 0,2 1-30 0,2 3-23 15,-4 3-21 1,6 1-19-16,-4-2-14 0,2 4-13 0,-4 3-12 16,0 0-9-16,4 13-9 0,-4-1-2 0,0 10-2 15,-8 19-5-15,2 11-5 0,-4 22-7 16,-9 14-8-16,3-2-7 0,-1 8-5 16,0-2-7-16,5 2-6 0,2-3-6 0,6-7-7 15,2-16-4-15,8-10-7 0,2-6-4 16,2-5-3-16,17 13-4 0,-6-13-4 0,8-14-8 15,-2 0-13-15,2-10-20 0,6-2-27 16,4-3-13-16,2-7-13 0,3-3-16 16,-1 1-24-16,5-5-32 0,-5-8-56 15,-4 4 44-15,3-1-157 0,-5-7-70 0,-2 3-13 16,-8-1 15-16,-8-1 25 0,-9 2 31 16,0 0 29-16,-6 0 29 0,3-2 27 15,-7-2 26-15,0 9 22 0,-7-9 19 0,3 1 19 16,-8-7 16-16,4 2-103 0,-5 0 142 0,1-3 9 15,1 0 7 1,-5 1 10-16,-1-1 4 0,-5-5 6 0,1 5 8 16,0-3 3-16,-10 2 4 0,6 0 4 0,-8-2 2 15,0 2 4-15,2 2 2 0,-8 4 1 0,10 0 0 16,-8-2 2-16,6 5-1 16,-8 0 2-16,6 3 1 0,-9-1-1 0,9 4-1 15,-4-3-1-15,2-1 234 0,-7 2 145 16,1 0 34-16,0-1-7 0,4-2-30 15,-3 6-31-15,15-3-26 0,5-1-24 16,-1 1-25-16,3 4-21 0,5-6-15 0,3 6-11 16,4 0-10-16,6 0-9 0,0 0-7 15,0 0-10-15,0 0-11 0,0 0-11 0,41-12-13 16,-14 10-12-16,14-5-16 0,5 2-22 16,34-1-30-16,-1-5-35 0,12 0-75 15,6-2-127-15,10 0-54 0,92-18-99 0,-65 9-24 16,-35-7 9-16,-4 9 24 15,-14-4 31-15,-7-3 31 0,-3-9 29 0,-30 5-175 16,17 4 70-16,-23-1 58 0</inkml:trace>
  <inkml:trace contextRef="#ctx0" brushRef="#br0" timeOffset="38257">44802 5544 10 0,'0'0'29'15,"-21"4"5"-15,15-3 1 0,-2-1-2 0,0 5-4 16,1 1-4-16,-1-5-4 0,2 5-4 16,0-3-4-16,-1 3-4 0,1-2-4 0,6-4-1 15,-8 8-15-15,8 0 3 0,0-8 6 16,-17 6 2814-16,7-1-1383 16,4-3-778-16,6-2-363 0,-15 4-176 15,7-4-78-15,8 0-33 0,-2 5-23 0,2-5 14 16,0 0 8-16,17 5-1 0,-3 0 0 15,11-5 3-15,4 1 5 0,14-1 0 0,7 4 2 16,4-8 5-16,30 4-1 16,1-1-1-16,4 1-2 0,-4-5-6 0,-1 4-13 0,1-7-18 15,-2 8-21-15,-13-1-21 0,-8-3-21 16,-8 4-26-16,-2-2-39 0,-3 2-89 16,-1 2 41-16,-5-2-121 0,-4 4-36 0,-16-4 2 15,-2 0 21-15,-7 0 26 16,-8 0 29-16,3 0 28 0,-9 0 27 0,0 0 25 15,0 0 22-15,-17-17 20 0,3 6 18 0,-5 1 16 16,-6-11-100-16,-2 2 150 0,-1-4 8 16,-3 0-3-16,2-1 7 0,-7 0 6 0,8 3 6 15,-1 0 5-15,-4-2 2 16,6 8 3-16,0-16 4 0,8 14 0 0,-2 4 1 0,3 1 0 16,1-1-2-16,1-20 0 15,-3 6 289-15,-6 1 160 0,5-1 18 0,-3 0-26 16,-2-4-44-16,2 5-39 0,7 4-35 0,-1 8-30 15,9 1-28 1,0 4-22-16,2 2-15 0,6 3-16 0,0 4-16 0,0 0-12 0,-2 20-12 16,2-7-10-16,2 18-10 15,-2 15-8-15,0 3-7 0,0 38-8 0,6 3-8 16,-4 4-6-16,2 2-7 16,2 7-10-16,3-3-15 0,-1 5-21 0,6-6-26 15,1 1-58-15,12-6-51 0,-1-8-123 16,12-3-5-16,-3-9-91 0,4-8-24 0,-2-13 7 15,-4-16 23-15,-6-11 31 0,-4-11 29 0,-2-8 29 16,-3-7 27-16,-1 0 20 16,1-5 26-16,3-7 17 0,0 3-100 0,8-12 158 15,6 3 10-15,-4-1 10 0,25-8-139 16,-1 13 35-16,7-15 29 0</inkml:trace>
  <inkml:trace contextRef="#ctx0" brushRef="#br0" timeOffset="38946.68">46212 6363 272 0,'57'-17'141'0,"14"2"-67"15,-18 14-35-15,-11-8-19 0,-5 3-10 0,-6 0-6 16,0 6-4-16,-4 0-4 0,-4 0-1 15,-3 1-3-15,1 6-2 0,-7-3 1 0,1-3-2 16,4 8 0-16,-5 1-1 0,0-1 0 16,5-4 5-16,-9 7-3 0,5-4 1 0,-3 5-15 15,1-5 0-15,1 4 12 0,-1 0-3 16,-3 0-1-16,8 1-11 16,-9-7 171-16,-1 4 219 0,-2-2 71 15,0-5 3-15,-4 2-27 0,-2-5-38 0,0 0-35 16,0 0-33-16,15-10-32 0,-5 4-26 0,1-10-24 0,16-13-21 15,20-17-20-15,5-14-18 16,4-7-16-16,45-69-16 0,-2-1-13 0,-2-6-12 16,-8-13-9-16,-8-8-8 0,-5-9-6 15,-1-1-7-15,1-3-7 0,-18 9-8 16,-2-5-7-16,-7 0-5 0,-16 36-4 0,-12 18-5 16,-11 19 1-16,1-1 3 0,-9-4 0 15,-2 6 2-15,-6 7 3 0,-1 13-2 0,-11 13-2 16,1 13-4-16,3 12-6 0,-1 15-4 0,1 5-5 15,-3 10-7-15,-3 3-3 0,-7 8-3 16,-12 9-2-16,-26 22-2 16,-3 7-2-16,-2 11-1 0,-56 70 0 0,6 2-1 15,17 19-1-15,10-1 0 0,14 15-1 16,3 5-1-16,9 10 0 0,10 12 0 16,21-44 1-16,10-17 1 0,11-10 0 15,7 1-1-15,4 0-1 0,4 4 1 0,6 0-1 16,29 79-2-16,-2-62-3 0,2-34-6 15,2-19 3-15,9-5-1 0,6-5-2 16,3-7-1-16,14-5-2 0,-1-11 3 0,-2-8 0 16,2-1-1-16,-10-11 11 0,-8-5-13 15,-17-3 0-15,0-5 6 0,-10-5 6 0,-1-1 3 16,-5-7 0-16,-7 0 3 0,3 0 0 16,-7-7-1-16,-4-5 1 0,-2-4-3 15,0-6-8-15,0-19-12 0,-11-9-20 0,-7-27-24 16,-3-5-18-16,-6-3-8 0,0 1-14 15,-1 0-30-15,1 6-66 0,-11 8 3 16,5 3-151-16,2 19-48 0,-4 12-2 16,-4 12 20-16,4 11 30 0,-2 0 33 0,4 11 31 15,4 2 30-15,2 0 27 0,-2 2 25 0,2 3 23 16,10-1 25-16,7 1 15 16,10-5-106-16,-10 10 163 0,10-10 9 0,0 0 8 15,70-5 7-15,2-10 7 0,-1-2-125 16,11-9 29-16,3 0-96 0</inkml:trace>
  <inkml:trace contextRef="#ctx0" brushRef="#br0" timeOffset="39356.97">48624 5098 18 0,'41'-20'36'0,"-2"-2"5"0,-3 1 3 16,13-14-4-16,-8 7-3 0,-10 3-3 0,-6-1-4 0,2-1-5 16,-6 1-2-16,4-1-2 15,-7 1-4-15,-5-1-3 0,5-4-3 0,-7 5-2 16,-1 2-1-16,-4 3-3 15,0-2-2-15,3 2-1 0,-5-1-2 0,-2-6-3 16,4 5-3-16,-6-3 5 0,2-1 1 0,-2-3-3 0,0-2-14 16,0-1-1-1,4-8 0-15,-4-12 14 0,0 7-1 0,-4-3 0 16,-4-2-1-16,6 2 1 0,-4-3 1 16,-3 5 1-16,-1-3-2 0,2 5-5 0,-5-6 5 15,5 4-2-15,2 4-9 0,2-2-1 16,-1 1-1-16,-1 8 5 0,0-7 24 0,4 7 258 15,-4-1 108-15,-2 1 18 16,-1 1-17-16,-1 2-28 0,6 11-30 0,-2 2-29 16,1 4-29-16,-1 5-24 0,12 0-16 0,-6 9-13 15,0 2-10-15,13 13-6 16,1 15 4-16,13 34 7 0,-4 17 3 0,27 103 0 0,-11 18-2 16,-4 20-7-16,0 131-13 15,-18 1-11-15,-13 6-14 0,-12 15-15 0,-11-6-19 16,-8-18-25-16,-14-7-32 0,-9-23-40 0,-6-7-62 15,15-98-103-15,-23 63-22 0,14-104-198 16,9-63-70-16,6-37-7 16,6-35 23-16,8-33-290 0,21-5 117 0,-29-91 96 15</inkml:trace>
  <inkml:trace contextRef="#ctx0" brushRef="#br0" timeOffset="45047.1">41216 7539 11 0,'-31'0'28'16,"2"0"5"-16,0 0 1 0,2 0-2 0,-2 0-4 15,2 0-3-15,-2-1999-4 0,6 3991-4 16,-8-1992-3-16,9 0-3 0,-1-5-3 16,2 5-3-16,7 0 0 0,-3 0-3 15,7 0-12-15,2-4-4 0,-3 2 2 16,3-1 0-16,6 1 12 0,-10-4-1 0,3 3 2 15,3 1-1-15,6 2-1 0,-14-10 2 0,3 10-1 16,7-4-1-16,-6 3 1 0,10 1-1 16,-15-4-2-16,15 4-1 0,-16 4-1 15,6-3-4-15,1 3-60 0,3-4 83 0,2 10-64 16,-6-8 16-16,3 1 263 0,7-3 88 0,-14 0 10 16,14 0-14-16,-10 0-22 15,10 0-25-15,-13 0-25 0,13 0-22 0,-12 2-22 16,12-2-20-16,0 0-16 0,-8 4-15 0,8-4-9 15,-3 2-8-15,3-2-5 0,0 0-3 16,0 0-4-16,0 0-4 16,0 0-5-16,0 0-7 0,0 0-7 0,44-8-7 15,-1 3-7-15,28-9-6 0,13 1-6 0,11-2-7 16,9-1-5-16,94-10-5 16,13 4-5-16,-11-6-3 0,-53 7-4 0,-23 8-1 0,-16 3-2 15,10-4-2-15,-3 11 0 16,1-2-1-16,-6 5-2 0,-7-4-2 0,-10 8-2 15,-8 1-2-15,-21-2 0 0,-8 6 0 16,-15-5 0-16,0 1 3 0,-6 1 2 0,-6-4 2 16,-4 4 0-16,-2-6-1 0,2 5-2 15,-9-1-4-15,-1 0-16 0,-1-3-46 16,-1 6-60-16,-5-2-71 0,-4 3-645 0,-4-8 136 16,0 0 703-16,0 0-175 15,0 0-65-15,-48-42-294 0,30 2 85 0,-7-26 70 0</inkml:trace>
  <inkml:trace contextRef="#ctx0" brushRef="#br0" timeOffset="50606.71">6410 8433 20 0,'10'-16'35'0,"-8"11"4"0,-2 5 0 0,13-11-3 0,-7-2-4 16,2 6-4-16,4-3-4 16,-3-6-5-16,3 2-2 0,-10-4-4 0,4 9-3 15,-4 1-2-15,3-1-2 0,-5 4-2 16,-5-1-1-16,-1 2-2 0,2-1-2 0,-8 1 2 16,-3 2 0-16,3 2 1 15,-3 0-3-15,3-3 1 0,-5 3-2 0,-3-8-1 16,-1 4-15-16,7-3-1 0,7-2 0 0,-7 9 2 0,8-5 8 15,-7 1-2-15,11 1 0 16,2 3-66-16,-18-4 27 0,9 4 255 0,1-4 108 16,2 2 19-16,-9-1-8 15,7 1-20-15,2-4-24 0,-2 2-26 0,8 4-23 0,-13-4-22 16,13 4-18-16,0 0-17 16,0 0-14-16,21-6-10 0,-13 0-10 0,19 1-9 15,10-4-8-15,38-4-7 16,-3-6-6-16,11-2-6 0,6-1-3 0,8 0-7 15,2-3-4-15,89-21-6 0,-47 13-2 16,41-14-4-16,-13-4-3 0,-33 13-4 0,42-12-8 16,2-6-5-16,-50 20-6 15,-16 14-5-15,70-25-4 0,-54 15-6 0,-24 8-4 16,-18 8-3-16,-3 2-4 0,-6 2-2 16,-3 3-3-16,-16 3-2 0,-16 4-1 0,-13-1-1 15,0 1 0-15,-9 2 0 0,-1 2-2 16,-7 3-7-16,-5 1-32 0,3 3-50 15,-6 16-75-15,-4-5-672 0,5 1 136 0,-7 1 770 16,6-12-214-16,-6-10-85 0,0 0-313 16,0 0 87-16,0 0 74 0</inkml:trace>
  <inkml:trace contextRef="#ctx0" brushRef="#br0" timeOffset="54852.56">28764 8323 19 0,'-12'-10'29'0,"1"-11"3"16,-5 9-1-16,1-3-2 15,5-1-3-15,-4 6-3 0,-3-1-3 0,9 1-3 16,-5 0-3-16,5 5-2 0,0-4-2 0,0 8-3 15,-3-6-1-15,7 3-2 0,-8 3-2 16,3-4-1-16,-3 5 0 0,0 0 0 16,12 0-1-16,-25 0-1 0,0 5-2 0,-2-10 1 15,7 10-1-15,-11-13 1 0,6 8 2 0,0 0-2 16,4-2 3-16,-6 4-1 16,5-4 0-16,1 2 1 0,0 0 0 0,-4-4-1 15,5 4 1-15,-5 4-1 16,4-2-20-16,-6 6 1 0,5-3 4 0,-5 3 2 15,-2 6-57-15,-2 2 24 0,6-9 14 0,-2 2 278 0,2-2 93 16,5-2 6-16,1-5-15 16,-1 4-24-16,3-4-26 0,0 4-26 0,3-4-30 15,-1 0-26-15,-9 5-23 0,1-2-19 16,-4 0-17-16,0 3-13 0,-2-3-12 0,-12-1-8 16,10 2-5-16,-15-2-4 15,11 2-3-15,4 1-6 0,2-1-5 0,3-3-5 16,-3 3-6-16,4-1-3 0,-2 1-3 0,6-4-3 15,-2 1-3-15,7-1-4 16,1 4-3-16,3-4-4 0,0 3-4 16,3-3-3-16,9 0-3 0,-12 2 1 15,12-2-1-15,0 0 0 0,0 0 3 0,19 7-1 16,1-2-1-16,5-1 0 0,16 1 0 16,42 0-1-16,6 1 0 0,12 5 0 15,17-6-1-15,124 0-1 0,-11-1-1 0,1-4-2 16,6-5-3-16,-9 1 0 0,1-1 0 15,-7-6 0-15,-56 11-1 0,-26 0 0 0,-19 0-1 16,101 0 4-16,-58 7-5 0,-37-2-2 16,-16 3 0-16,-4-2-2 0,-7 1-3 15,-4 7-2-15,-8-4-1 0,-11-2-3 0,-20 1-1 16,-10 0-5-16,-9-6 2 0,-8 2 10 0,-4-1-1 16,-6 0-1-16,-3-4-8 15,-3 6-33-15,-7-5-57 0,0 5-68 0,-2 1-68 16,-6 1-653-16,0-8 145 0,0 0 728 0,0 0-178 15,0 0-65-15,0 0-296 16,0 0 89-16,-26-101 73 0</inkml:trace>
  <inkml:trace contextRef="#ctx0" brushRef="#br0" timeOffset="96802.96">4934 11114 20 0,'0'0'36'0,"8"6"3"0,2 3 1 0,-7-4-2 0,5 2-5 15,4-2-2-15,1 7-4 16,3-3-3-16,-1-3-3 0,5 7-3 15,1-1-2-15,18-3-2 0,-10 8-2 0,6-7-2 16,0 3-3-16,1-11-3 0,-1 14 1 16,6-11-1-16,-6 5-2 0,-6-3-18 0,-8-1 8 15,2-1-1-15,-5 5-3 16,-5-4-11-16,-11 3 1 0,4 0 7 0,-6-6 1 0,-6 8-1 16,-3-2 3-16,-3 0 0 15,-2 3 3-15,-7-3-1 0,4 3-2 0,1-3 3 0,-1-3-1 16,3-1 0-16,-1-1-2 0,9-4 80 0,6 0 170 15,-19-9 76-15,11-2 18 16,6-5-8-16,-4-2-20 16,2-5-23-16,4-2-21 0,4-1-20 0,10-18-17 15,-1 8-17-15,-3-4-17 0,23-15-15 0,4-7-18 16,-1 5-15-16,15 5-12 16,-5-1-10-16,14 0-11 0,-2 5-9 0,12 6-5 0,4 4-2 15,-1 10-6-15,3 11-7 16,-12 11-2-16,-4 8-5 0,6 14-4 0,0 4-6 15,-8 18-3-15,-2 2 2 0,-8 11-6 16,-11 10-5-16,-2 5-5 0,-8 8-3 16,-7 5-2-16,-1 11-4 0,-15 3 3 15,0 0-7-15,-8 3-4 0,2-3-3 0,-6-8-3 16,-5-2-2-16,1-18-1 0,2-2 3 16,-3-17 5-16,1-6 11 0,-5-6 0 15,-3-3 0-15,-1-5-2 0,-12-1-3 0,2-8-2 0,-10 3-2 16,-7-13-1-16,1-3-3 0,-5-4-3 15,-25-10-3-15,-7-4-2 0,-3-15-4 16,6-7-1-16,-63-47-4 16,44 16-3-16,24 3 0 0,14 2 0 0,12-4-3 15,-4-9 0-15,13-5-1 0,4 0-1 0,8-15 0 0,2-3-4 16,13-9 5-16,1-2 0 16,11-1-1-16,10-5-3 0,1 0 1 0,24-86-1 15,8 20-2-15,0 48 2 16,24-25-1-16,-12 41 0 0,-1 32 2 0,-11 10 0 15,13 6 2-15,2 6 1 0,2 1 0 16,6 11 2-16,10 4 0 0,-3 13-1 0,-1 3 2 16,8 10-1-16,-1 16-1 0,-7 9-11 0,13 8-30 15,-5 10-45-15,5 10-55 16,62 54-19-16,-46-22-725 0,-23-1 756 0,-14-14-141 16,-10 7-47-16,4-8-1 15,4-6 17-15,-4 0-216 0,6-19 86 0,-7-8 71 0</inkml:trace>
  <inkml:trace contextRef="#ctx0" brushRef="#br0" timeOffset="98240.57">6720 11359 21 0,'-48'-8'38'0,"-6"3"6"15,5 5-1-15,1-2-3 0,-3-2-3 16,1 4-6-16,5-5-4 0,-5 5-5 0,7 0-4 15,1 0-3-15,13-3-4 0,-4-1-3 16,10 4-1-16,-5-1-2 0,1-3-2 0,0 4-15 16,6-4-6-16,-2 4 12 0,-1 4-1 15,-1 0-1-15,0-3-12 0,2 6 1 16,3-2 1-16,-1 1 5 0,4 3 0 16,1-4 1-16,-1 2 0 0,3 2 0 15,8-5 0-15,-7 1 1 0,11-2-1 0,2-3 3 0,0 0-1 16,0 0 2-16,0 0 0 15,0 0 0-15,15-16 1 0,-9 11 2 0,0-2-2 16,9-7 2-16,-1 3 2 0,-2 3-1 0,-1-5-1 0,7-3 1 16,-9 5 0-1,3-1 0-15,-4-2 49 0,5 0 107 16,-5-4 96-16,-6 1 40 0,8-4 5 16,-8 1-11-16,-2-1-14 0,2-4-16 0,3 2-11 15,-3-3-15-15,-2 6-16 0,0-2-16 16,-2-4-17-16,-3 10-15 0,3-3-14 0,0 2-13 15,-10 5-10-15,6 7-8 0,-9-2-5 16,7 1-5-16,-4 12-4 0,-9 3-4 0,0 2-4 16,-1 14-2-16,-26 11-5 0,5 12-2 0,1 5-4 15,1 6-2-15,0 2-4 0,5 7-4 16,7-3-2-16,7 1-5 0,9-8-5 16,1-12-3-16,12-4-5 15,4-7-3-15,13-2-4 0,-3 0-3 0,11-2-1 0,12-9-3 16,-2-7-2-16,35 6-5 0,-5-15-1 15,-3-1-2-15,22-10-3 0,3-3-1 16,-8-11-3-16,-3 4-3 0,-8-13-1 16,-8 3-1-16,-8 0-2 0,-21-3 1 0,-2 7 4 15,-15-4 3-15,-3 5 0 0,-9-4 1 0,-4 4 1 16,-9-16 1-16,-9 3 0 16,-20-14 0-16,-7-8 2 0,-1 11-1 0,-10-3 0 15,3-1-2-15,-7 3 0 0,0-3-4 16,-9 1-3-16,3-2-1 0,-10 3 0 0,-61-38-2 15,34 22-1-15,12 19-1 0,16 0-2 0,-5 3 1 16,-3-1 2-16,-56-34 5 16,38 22 1-16,26 8 1 0,20 6 1 0,3-2-1 15,10-2-1-15,3-3-2 0,6-6 0 16,8 9-3-16,13 1-1 0,7 0-2 16,7 0-2-16,21-27-1 15,6-3-1-15,14-6-2 0,56-60 0 0,9 9-1 0,8 11 0 16,3 10-1-16,-20 25-1 0,-12 29 0 0,54-31-1 0,-28 26 1 15,-18 19-1-15,-14 11 2 16,8 5 0-16,4 4-1 0,-7 15 1 0,-15 8 0 16,9 9-1-16,-10 5 1 15,-4 13 0-15,-8 2 1 0,-4 5 0 0,-17-2 2 0,-2-2 2 16,-12-1-1-16,-1-1-1 16,1 0 1-16,0 0 0 0,-1-5 0 0,-9 2-2 15,7 2-17-15,-3-2-50 16,-1 6-49-16,1 1-47 0,-3 3-83 15,3 3-34-15,-9 4-633 0,-4-8 733 16,-4-7-116-16,2-7-35 0,0-10 4 16,0-13 21-16,0 0 30 0,0 0-204 0,35-45 78 15,6-12 67-15</inkml:trace>
  <inkml:trace contextRef="#ctx0" brushRef="#br0" timeOffset="98616.58">8117 12047 13 0,'-39'10'-5'0,"8"-8"1"0,0 2 2 0</inkml:trace>
  <inkml:trace contextRef="#ctx0" brushRef="#br0" timeOffset="98728.57">7673 12014 12 0,'-17'-4'36'0,"17"4"9"16,-29-4 3-16,29 4-1 0,0 0-2 0,-27-6-4 16,27 6-4-16,0 0-142 0,-18-19 35 0,18 19 24 0</inkml:trace>
  <inkml:trace contextRef="#ctx0" brushRef="#br0" timeOffset="100706.51">8539 11076 28 0,'-42'8'40'0,"-1"-4"3"16,-5 8-2-16,5-3-3 0,0-4-3 16,1 6-4-16,-5-3-3 0,12 0-4 15,-9-8-2-15,11 9-3 0,4-5-2 16,6-4-2-16,3 4-2 0,-1 0-1 0,9-4-2 16,-3 0 0-16,15 0-2 15,-27 3 0-15,19-3-2 0,2 0-2 0,-2 2-1 0,8-2 0 16,-11 4-1-16,11-4-1 0,0 0-2 15,0 0 1-15,0 0 0 0,0 0 0 16,0 0-2-16,0 0 2 0,0 0-1 0,0 0 1 16,0 0 0-16,0 0 0 0,0 0 1 15,-2-13 0-15,2 13 0 0,0-4 0 0,0 4-1 16,0-13-1-16,0 13 0 16,0-7-1-16,0 2-1 0,0-4-1 0,0 9 2 15,0-11-2-15,0 2-1 0,0-3 0 0,0 0 1 0,0 3-1 16,0-2 2-1,-6-5-1-15,6 1-1 0,-2-7 1 0,-2-2 3 0,-4 5-2 16,5 0 1-16,-3-2 1 16,2 0-1-16,-4 4 1 0,2-3 0 0,4 9 0 15,-7-3 0-15,3 3-1 0,0 5-1 16,6-5 0-16,-8 11-1 0,1-4 1 0,1 3-3 16,6 1-1-16,0 0 4 15,-20 1-2-15,18 3-18 0,-9 6 8 0,9-3-2 16,-4 2-13-16,4-3 31 0,-8-1 251 0,7 2 92 0,-3-3 18 15,4 1-12-15,2-5-24 16,0 0-27-16,0 0-27 0,0 0-25 0,0 0-21 16,15 0-16-16,5-9-17 15,7-3-16-15,4 0-11 0,31-12-13 0,6-3-13 0,5-5-11 16,9-1-11 0,7 0-11-16,79-27-10 0,-38 19-8 0,-33 14-9 15,-2 1-7-15,-4 5-7 0,0 2-13 16,0 3-14-16,-8 5-16 0,-3 6-17 15,-14 1-25-15,-16 4-23 0,-9 4-16 0,1 7-13 16,-19-3-29-16,-7 14-104 0,-6-1 10 16,-8-1-102-16,-4 6-31 0,-12 10 4 0,-13 18 18 15,-20-6 23-15,-3 4 26 0,-6-6 25 16,-8-3 23-16,-6 4 22 0,2-9 20 0,-15-4 18 16,4 3 15-16,-3 0-104 15,3-5 143-15,-2-1 7 0,9 5 10 16,-4-2 3-16,5 2 6 0,1-10 2 0,8 5 281 15,12-11 119-15,9-8 25 0,8-2-6 0,8-4-24 16,7-1-27-16,9-5-29 0,1 0-27 0,8 0-24 16,0 0-21-16,29-15-20 15,-6 9-19-15,18-11-15 0,36-3-14 0,5-1-13 0,5-1-13 16,8 1-10 0,4-3-12-16,7 7-23 0,3 1-32 0,-7 2-53 0,-5 8-107 15,4 1-608-15,-14 5 123 16,-17 0 643-16,-10-4-165 0,-10 1-65 0,1-6-16 15,-5 4 6-15,20-16-177 0,8 4 64 0,-3-3 55 0</inkml:trace>
  <inkml:trace contextRef="#ctx0" brushRef="#br0" timeOffset="102476.59">13251 10058 23 0,'-18'7'32'0,"8"3"4"15,-11-1 0-15,2-3-1 0,3-4-1 16,-3-2-1-16,19 0-3 0,-29 4-3 0,29-4-1 16,-21 0-4-16,3-4-3 0,3 8-2 15,-5-3-3-15,1-1-3 0,-6 6-2 0,3 2-1 16,-5-1-3-16,-6 4-2 0,4-2-2 0,6-4-1 15,-4 2-2-15,4 1-1 16,3-7 0-16,-1 3-1 0,0-4 0 0,3 0 0 16,7-4 0-16,-9-1 5 0,1 0 1 15,5-6-1-15,-1 2 0 0,1 2 1 16,1-4-1-16,5 3 0 0,0 2 0 16,-3-1-6-16,7-7 5 0,-8 13-1 0,4-9-17 15,-7 3 2-15,3-1-2 16,-3 2 11-16,5 1 2 0,-7-4-4 0,5 4 1 15,-2-2-1-15,5-2-2 0,1 1-9 0,-2 4-1 0,8 3 4 16,-7-5 0-16,3 2 1 16,0-1-6-16,-2 0 226 0,2-6 118 15,-13 2 27-15,9 1-6 0,-9-5-19 0,9 8-24 16,-3-1-21-16,1-3-25 0,4 6-24 16,-1 2-23-16,3-7-19 0,0 7-17 15,-2-3-12-15,8 4-8 0,-13-1-4 0,13 1-10 16,-14 1-8-16,8 4-7 0,-1 3-7 15,5-4-9-15,-4 11-9 0,6 3-7 0,0 3-8 16,0 6-5-16,0-1-7 0,8-4-2 16,7 18-5-16,3-6-9 0,3-2-1 15,0-2 8-15,8 1 4 0,6-6-13 0,0-4-3 16,6-4-6-16,3-2-3 16,3-7-4-16,9-5-3 0,0 2-1 0,29-19-2 0,-3 2-1 15,-5-9-3-15,-1-1-2 16,1-11-1-16,-13-7-3 0,-2 1-1 0,-6-9 5 15,-7 2-4-15,-12-3-4 0,-6-4 5 0,-12 6-4 16,-7-1-2-16,-5 7-2 16,-16-5-1-16,-5-23 2 0,-13 2-1 0,-14 1 1 0,-13-4-2 15,-6 6 0-15,-64-45-1 16,25 35-6-16,-38-12-2 0,32 24 2 0,14 12 5 16,8 9 3-16,-65-31 2 15,28 24 3-15,22 8-1 0,8 14 0 16,-1-1 0-16,-15 10-3 0,3 2-1 0,-7 5-1 15,5 10-2-15,4 5-3 0,3 0-1 16,10 10-1-16,9 2-2 0,9 14-7 0,8 4-19 0,14 8-21 16,7 12-22-16,18 11-26 15,11 12-22-15,16 7-34 0,10 3 2 16,15 2-759-16,44 59 151 0,-7-42 791 16,-2-37-207-16,6-24-83 0,0-9-21 0,9-9 5 0,10-14 21 15,8-7 24 1,2-7 21-16,11-12 21 0,92-10 26 0,-55-6 18 15,35-12 11-15,-56 1-101 0,-21 0 137 0,63-16 27 0,-61-6 6 16,-14 25 7-16,-22 6 4 16,-5-2 4-16,8-1 3 0,-16 2 3 0,10-1 5 0,-12 0 3 15,-15 6 1-15,-5 1 4 16,-8 9 1-16,-7-4-1 0,0 7 4 0,-9-1 1 16,-4-3 0-16,3 8-1 15,-1-5 3-15,-8 2 0 0,4 1 0 0,-6 0 4 0,2 0-3 16,-2-2 2-16,5-3 0 0,-5 9 2 0,0-6-1 15,0 1 0-15,0 0 1 16,0 2 7-16,-5-2-3 0,5 3 1 0,0-2-1 0,-2-2-16 16,2 1 2-16,0 4 2 15,0-4 4-15,0 4 5 16,0-1 1-16,0-3 0 0,0-1-1 0,0 5-4 16,2-4-8-16,9-7 1 0,-5 4 4 0,2-4-2 15,3 2 6-15,5 0 1 0,-8-4 0 16,9-6 1-16,4 1-4 0,-3 2 1 0,-3 3-1 15,-3 0-37-15,-4 1 242 0,1-3 107 0,3 2 35 16,-6-5-2-16,-6-1-16 16,4 6-20-16,1-5-18 0,1 2-20 0,2-2-22 15,-6 7-19-15,8-6-19 16,-8 3-18-16,5 1-16 0,-1 2-15 16,0 2-16-16,2 2-13 0,-1 10-11 0,1-1-10 15,-2 0-4-15,-6 6-3 0,0 0-6 16,12 8-5-16,-10 5-3 0,5 14-2 0,-7 14-5 15,0 12-4-15,-7 36-4 0,-5 16-4 0,-11 90-5 16,-6-1 3-16,3-48-2 16,5-34-3-16,6-14-4 0,3 6-3 15,4-9-4-15,-1-9-1 0,5-4 1 0,4-20 2 16,0-9 1-16,0-15 2 0,4-2 0 16,-1-10 3-16,3 1 3 0,-6-6-2 15,6-5 2-15,-4 1-4 0,4-1-1 16,0-9-3-16,3 4-3 0,3-10-3 0,-4 5-2 0,13-2-3 15,6-4-4-15,14-10-3 0,9 9-4 0,26-15-4 16,7-2-4-16,-4 5-2 16,-1-2-5-16,-4-1 2 0,-9 7-6 15,-12 1 7-15,-9 8-4 0,5 0-2 0,-11 0-9 16,-7 0 7-16,4 0 0 0,-13 7-2 16,5-6 1-16,0 7 2 0,-4-7 0 15,4 3 2-15,-7 3 2 0,1-6 3 0,-6 3 1 16,-5-4 4-16,8 0 6 0,-11 0 8 0,7 0 1 0,-8 5 0 31,9-5-2-31,-9 0 0 0,2-5-2 0,1 5-1 16,3-4 2-16,-6-4-3 0,4 3-3 0,-5-4-2 15,1-1-2-15,4-7-1 0,-6 0-1 0,-2-4-2 16,5-3-3-16,-5-3 0 16,2 1 0-16,2 0 0 0,-6-6-2 0,2 11-6 0,4-5-38 15,-6 2-36 1,2 3-93-16,2 3 11 0,3 7-807 0,-5-4 160 0,4-1 846 15,-4-4-220-15,8-2-85 0,-6-20-21 0,7-5-272 16,9-32 92-16,3-4 78 16</inkml:trace>
  <inkml:trace contextRef="#ctx0" brushRef="#br0" timeOffset="106880.49">15471 10351 19 0,'0'0'31'0,"21"-12"6"0,-11 10-1 0,3-3-3 15,7-4-3-15,1 9-2 0,-6-5-4 0,-1 5-4 16,1-1-3-16,-7 1-2 0,2 0-4 16,-10 0-3-16,15 1-4 0,-9 3 0 0,-2-3-2 15,2-1-2-15,-2 8-17 16,-4-8-2-16,9 6 13 0,-9-6 1 15,0 0-1-15,0 0 3 0,14-14 0 0,-6 13 0 0,-2-4 1 0,7-2 0 16,-7-3-1 0,9 1 3-16,-1 2-1 0,-2 0-2 0,3-1-1 0,-9 4 0 15,2-3-1-15,1 6-14 16,-3 1 0-16,2-4 3 0,-2-1-45 0,7 1 297 16,-11-1 107-16,4-1 18 0,-4-3-15 15,8 3-24-15,-10-1-27 0,9-4-27 16,-9 6-25-16,6-4-24 0,0 1-18 15,-4-1-15-15,-2-1-12 0,6 1-9 0,-6 2-6 16,2-7-5-16,3 9-3 0,-5-3-1 16,4 3-7-16,-4-3-10 0,4 2-12 15,-4 1-11-15,0 5-12 0,0 0-9 0,0 0-8 16,0 0-7-16,8 11-5 0,-8 2-5 16,4-2-5-16,4 12-5 0,-8 1-3 15,7 2-2-15,-1 13 0 0,2-1-1 16,0 3-2-16,5-1 2 0,-7 3 1 0,8-6-1 15,-5 4-1-15,3-1-2 0,-4 3-3 16,5-5-4-16,1-2-3 0,-3-4 0 0,1 0-3 16,0-2-4-16,-5-8-2 0,1-1-4 15,-6-1-7-15,2-4-13 0,-4-1-32 16,0-2-40-16,-4 1-24 0,2-7-29 0,2 2-42 16,-8 1 8-16,-3-1-727 0,9-5 634 15,-6 0 43-15,8-4-80 0,0 0-20 0,-12-12 7 16,12 12 22-16,0-20 25 0,0 4 27 15,0-4 22-15,-5-1 20 0,1-1 19 16,-2-3 25-16,-2 5 12 0,-5 2-100 0,-1-2 138 16,-1 13 27-16,-5-9 5 0,-1 7 7 15,0 0 4-15,-7-18 6 0,3 22 3 0,4-7-4 16,5 8 11-16,1-2-4 16,-4-5 7-16,5 1 4 0,6 4 0 0,-7-7 2 15,1 0 2-15,1-1 2 0,1 7 2 16,4-5 2-16,-5 5-1 0,5 0 3 0,-4 2 0 15,-3-4-1-15,-1 4 1 0,1 5 1 16,1-3-1-16,-3 3 3 0,7 0-3 16,-11-10 0-16,3 10 2 0,1 0-3 15,-2 0 1-15,9-3-2 0,-9 3 0 0,-3 0-13 16,3-2-2-16,3-1 0 0,1 3 16 16,3-2-5-16,-3 2 2 0,1-4 1 15,1-1 2-15,1 5-3 0,2-4-7 0,-1-4-50 0,3 8 25 16,0-5 16-16,-1-2 68 15,-7-6-70-15,6 2 144 0,-3-1 125 0,-1 2 58 16,5-3 14-16,-9 0-9 0,3-3-9 0,7-3-14 16,-10 7-17-16,7-2-18 15,-1 1-16-15,4-2-14 0,-3-1-15 16,1 2-12-16,4-1-11 0,-3 2-9 16,3-3-8-16,0 3-7 0,0 2-6 0,4-1-7 15,2 3-10-15,-6 2-7 0,6-7-9 16,0 7-11-16,6-4-9 0,-4 6-5 0,4-4-5 15,6-3-3-15,3 3-4 0,6-2 1 0,10-4-2 16,8 4-1-16,2-3-2 16,29-10-4-16,1 4-3 0,-1-5-3 0,6 4-5 0,1 1-3 15,-5 3-5-15,3 0-3 16,-19 6-4-16,-7 0-4 0,-8 2-2 16,1 8-4-16,-11-3-2 0,0-2-4 15,-6 6-3-15,1-3-5 0,-3 0-9 0,2 3-26 16,2 0-38-16,-6 0-39 0,-7 0-58 15,0 3-19-15,-5-3-711 0,-1 3 148 0,-8-3 765 16,6 0-196-16,-6 0-77 0,0 0-18 0,0 0 9 16,0 0 20-16,0 0 21 15,-14-31-175-15,14 31 64 0,0 0 55 16</inkml:trace>
  <inkml:trace contextRef="#ctx0" brushRef="#br0" timeOffset="107470.43">13698 11229 23 0,'-41'10'38'0,"-1"0"6"16,-22 16-2-16,4-8-2 0,-6 3-5 0,10-3-3 15,-12 9-5-15,4-1-5 0,0 1-5 0,-4-6-3 16,4 5-3-16,2-4-4 16,6-7 0-16,8 2-2 0,5-3-2 0,2-7-15 0,-1 2-2 15,1-3-1-15,-1 4 3 0,7-8-2 0,6 3 3 16,7-5 10-16,-9 4 0 15,6-4 0-15,0 4-2 0,2-4-3 16,3 1-4-16,-3-1-9 0,2 6-1 0,-6-6 4 16,1 6-3-16,-1-3 267 0,-2-3 115 15,0 4 22-15,0-4-10 0,-2 0-23 16,6 0-29-16,-2 0-29 0,4 0-30 16,3 0-26-16,7 0-23 0,-5 5-18 0,14-5-12 15,4 0-11-15,-17 0-6 0,17 0-5 0,0 0-5 16,0 0-5-16,37-9-6 15,7 0-10-15,32-2-9 0,23-10-9 0,104-6-8 16,14-4-9-16,95-6-8 16,-8-5-7-16,14 10-7 0,19-2-7 0,0 15-5 15,4-6-6-15,0 3-6 0,-8 3-4 16,-102 7-6-16,13 12-7 0,-10 0-15 0,-13 12-22 16,-66-3-44-16,-25 8-28 0,-28-2-30 15,-13 11-47-15,-17 6-7 0,-6 5-740 16,-29-9 648-16,-16 1 40 0,-9-8-80 15,-12 0-18-15,-12-4 9 0,-3-3 24 0,1-7 24 16,-7-1-189-16,21-6 72 0,-62 9 61 0</inkml:trace>
  <inkml:trace contextRef="#ctx0" brushRef="#br0" timeOffset="109126.78">13338 13809 12 0,'-10'20'33'0,"4"1"9"15,-9-4 1-15,9 0-1 0,-6-2-2 0,3 2-4 16,1-2-4-16,4-2-3 0,4-13-2 0,-2 21-3 0,2-21-3 15,-6 17-1-15,4-12-2 0,2-5-3 16,0 23-2-16,0-14 0 0,0-9-2 16,-7 15-2-16,7-3-1 0,-4 3-1 15,2-10-2-15,0 9-1 0,-2-8 0 16,2 6-2-16,-4 9 0 0,4-10 0 16,-2-2 0-16,2 2-2 0,2-11 0 0,0 10 2 15,0-10-1-15,-7 12 1 0,7-12 1 16,0 0 0-16,0 11-1 0,0-11 2 15,0 0 0-15,0 0-1 0,7 21 1 0,-7-21 0 16,0 0 0-16,8 13-1 0,-6-5-1 0,-2-8-1 16,12 15 0-16,-12-15-1 0,13 9-2 15,-5-4 1-15,-6 2-1 0,8 2 0 16,-8-4-3-16,5 0 1 0,-1 2 1 0,2-1-2 16,-8-6 4-16,6 5-1 15,-6-5 0-15,0 0 1 0,0 0 0 0,0 0 1 0,0 0 1 16,0 0-1-16,0 0 2 15,0 0 0-15,0 0 0 0,0 0 0 0,0 0 0 16,0 0 0-16,0 0 1 0,0 0-1 0,0 0-1 16,-49-5 1-16,49 5-4 0,-19 0 1 15,11 5-2-15,0-5-1 16,-3 3 0-16,1-3 1 0,0 5-1 0,-1 0-1 16,3-5 1-16,-2 0-1 0,-1 0 3 0,11 0-2 0,-18-4 1 15,5 4 2-15,9-1 0 0,-8-4-1 16,12 5 0-16,-19-3-1 0,13 3 1 15,2-5-1-15,4 5-1 0,-19 0 0 0,19 0 0 16,-14 0-1 0,14 0 1-16,-9 0-2 0,9 0 0 0,-18 0-2 0,10 0 2 0,8 0 0 15,-15-2-1-15,7 2 2 16,8 0 1-16,-13 0 1 0,1-4 0 0,6-3 0 16,6 7 2-16,-11-2-3 15,11 2 2-15,-6-3 2 0,0 1-3 0,6 2 2 16,0 0-1-16,-8-7-1 0,8 7 4 15,-6-5 0-15,6 5 0 0,0 0-1 0,0 0-2 16,0 0 0-16,-15 9 0 0,15-9-17 0,0 0 1 16,0 0 3-16,-6 3 0 0,6-3 3 15,0 0 1-15,0 0 2 0,0 0 1 16,0 0 2-16,-15-12-1 0,11 12 2 16,4 0 1-16,-2-7-1 0,2 7 0 15,0 0-1-15,-6-5-1 0,6 5 1 0,0 0 7 16,0 0 0-16,0 0-1 0,0 0 0 15,-21 9 0-15,21-9-3 0,-10 3 0 0,10-3 0 0,-12 0 1 16,12 0 0-16,-15-3 0 16,15 3-1-16,-12-4 1 0,10-1 0 0,-4 1-1 15,6-3 1-15,-7-2 0 0,7-3 1 16,-2 3 1-16,4-3 0 16,-2 7-1-16,7-10 0 0,-7 3-1 0,2-1 0 15,2 7-2-15,-2-9 0 0,4 3-2 16,-6-1-10-16,6 1 1 0,-4-5 0 0,2-4-33 15,-2 10 105-15,-2-10 91 0,0 12 74 16,0-6 35-16,0 3 9 0,0-5-10 0,-2 4-16 16,2 2-15-16,0-1-15 0,-4-6-13 15,4 1-11-15,-2-4-13 0,2-6-10 16,-6 11-8-16,6-10-7 0,-6 5-2 16,0 0-3-16,4-3-5 0,-7 4-5 15,3 2-3-15,0 2-2 0,0-6-6 16,-1 1-3-16,-1 11-10 0,2-2-8 0,4 3-9 15,-4-1-8-15,-1-2-10 0,5 12-8 16,-4-5-4-16,6 5-4 0,-14 0-2 0,14 0-2 16,-13 11 5-16,5 5-5 0,-4 1-6 0,3 3-1 0,1 17-4 15,-4-3-2 1,6 10-2-16,3-2-3 0,3-1-2 0,3 0 0 16,3 2 1-16,6-7 5 0,5 4 4 15,5-4 1-15,20 4 1 0,12-1 0 0,-7-14-3 16,3-11-3-16,-1-6-4 0,3-4-1 0,35-8-3 15,-3-8-1-15,1-9-5 16,0-6-2-16,4-9-2 0,64-41-1 0,-48 15-3 0,-28 9-1 16,-13 4 1-1,-6-10-2-15,-5 1-2 0,-5-14-1 0,-7 9-2 16,-12-15-1-16,0 3-2 0,-16-2-1 0,-11 7 3 16,-4 10-5-16,-11-21-2 0,-14 4-1 0,-4-2-2 15,-10 4 6-15,-7-7-4 16,-57-38-2-16,-13 9 1 0,27 38 0 0,0 14 3 15,-53-18 3-15,15 28 4 0,20 13-1 16,-75-7 3-16,37 17 3 0,21 7 3 0,10 11 1 16,3 8-2-16,-117 17-1 0,15 11-1 15,17 12-1-15,16 12-1 0,15 13-2 16,20 12-1-16,43-14-4 0,34-1-6 0,21-6-20 16,5 19-14-16,11 6-17 0,14 7-19 15,24 6-20-15,15 5-27 0,57 74-34 0,22-21-86 16,75 28-34-16,-34-81-108 15,9-20-28-15,16-17 10 0,-20-34 26 0,-19-22 33 16,-6-6 34-16,105-22 33 0,-12-21 30 0,-10 8-169 0,-13-14 258 16,41-75-165-16,-76 85 53 15,-39 17 43-15</inkml:trace>
  <inkml:trace contextRef="#ctx0" brushRef="#br0" timeOffset="110548.98">14423 13212 31 0,'44'-29'43'0,"-9"5"1"0,-8 3-2 0,-6 1-5 0,-7-1-5 16,0 0-4-16,-5 1-3 15,-1 3-4-15,2-4-2 0,-6-6-4 0,3 6-1 16,-3-5-2-16,2-2-1 16,-4 3-2-16,0-4-1 0,2 4-1 0,-2-3-1 15,2-5 0-15,-4 8-2 0,3-4-2 16,-3-4-1-16,0 8-3 0,0-5-2 0,-3-1 4 16,-1 6-3-16,2-4-18 15,-4-2 0-15,-2 0 11 0,-3-6-2 0,7 3 2 0,-6 6-2 16,6-3 0-16,-2 9-9 15,-1-6 2-15,1 3-1 0,0 0 2 0,4-5-1 16,-8 7 8-16,6-7-1 0,-3 7-3 16,-1-18 0-16,-4 6 232 0,3-5 114 15,-3-1 35-15,-7-5-5 0,5 9-19 16,4-4-20-16,-3-1-20 0,-1 1-20 0,7 9-20 16,1 10-21-16,4 0-19 0,-8 0-22 0,8 2-18 15,0 3-17-15,-2 2-17 0,4 5-9 16,0-3-10-16,0 6-9 0,4 2-8 15,0 2-5-15,-4 3-5 0,0 0-2 16,25 15-1-16,-11 8-1 0,1 9-4 16,5 10-5-16,1 27-5 0,0 14-3 0,1 10-5 0,-3 5-7 15,2 4-5-15,-7 9-6 16,1-1-5-16,7 91-4 0,-3-66-5 0,-5-24-2 16,-5-19-3-16,3-5-2 15,3-1-2-15,-7-4-2 0,4-5-3 0,1-15-2 16,-5-9-3-16,-2-17-1 0,2 8-2 0,1-12-1 0,-1 2-2 15,2-13 0-15,-8-1 0 16,4-8 0-16,1-4-1 0,1-6-1 0,0-2-2 0,11-10-1 16,1-11-3-16,7-11 1 15,11-25-1-15,5 4-2 0,-4-4-1 0,-2-2-1 16,3 5-2-16,-11 10-2 16,-7 9 0-16,-1 6-1 0,0 4-1 0,-3 4-1 15,-3 2-3-15,-1 6 2 16,7 0 0-16,-7 5-1 0,1-2-2 0,3 10 2 15,-3 0-1-15,6 10 1 0,-11 0 0 16,9 2-1-16,1 20 3 0,-3 2-1 16,3-2 1-16,-1 9 1 0,-4-1 1 0,1 2 0 0,15 16 0 15,-8-8-4-15,-3-12-23 16,9 15-41-16,7 0-39 0,3-3-55 0,-10-14-82 0,6-3-46 16,-12-11-113-16,1-2-30 15,-3-8 11-15,-6 1 28 0,-1-7 36 16,-4-6 36-16,3 0 30 0,-13 0 36 15,27-6 24-15,-7 2 24 0,1 3 29 0,2 2 23 16,-1-10 18-16,-1 9-108 0,-2 0 149 0,-19 0 9 16,33 0 7-16,-19 8 9 0,-3-7 4 15,7-1 7-15,3 6 6 0,-7 0 2 0,3-6 6 16,-1 7 4-16,-1-5 4 0,-1-2 3 16,-3 3 5-16,1-3 0 0,0 0 3 15,3 0 6-15,-7 0-1 0,7 0 0 16,-3 0 4-16,-4 7 0 0,5-7 2 0,-5 0 0 15,4 1 0-15,-5-1 1 0,1 0-2 16,4 0 1-16,-3 0 1 0,-1 4-2 0,0-4-1 16,-8 0 5-16,19 0-2 0,-7 0-1 15,-4 0-16-15,-8 0 11 0,15 3-1 16,-9-3-1-16,-6 0 137 0,0 0 178 0,10-3 68 16,-10 3 9-16,5-12-15 0,-5 12-22 15,0-3-27-15,0 3-30 0,0-9-24 0,0 9-22 16,0 0-17-16,0 0-15 0,0 0-13 15,0 0-11-15,6 19-7 0,-4-11-6 16,2 6-8-16,4 10-8 0,-8 4-7 0,2 0-7 16,9 12-7-16,-3 4-10 15,-6-3-9-15,6 5-10 0,3-3-8 0,-1-3-9 0,0 4-6 16,1 2-7-16,1-9-7 16,0 4-12-16,-3-4-17 0,-1-1-21 15,4-9-45-15,-10-4-32 0,5 6-33 16,-3-13-36-16,-2 5-93 0,4-4-10 0,-6-5-112 0,0-9-31 15,0 6 7-15,0-9 23 0,0 0 29 0,0 0 31 16,0 0 29-16,-8-24 28 16,4 12 24-16,4 2 24 0,0-6 21 0,0-4 19 0,0-5 15 15,-3 2-103-15,-1 1 143 16,2-3 9-16,2-2 9 0,-8 8 8 16,-2-2 5-16,-1-2 7 0,-9 2 3 15,5-11 4-15,-12 13 6 0,13-7-1 16,-7 5 6-16,7 8 1 0,-1-6 2 15,3 5 2-15,-3-4 2 0,1-2 1 0,2 5 1 16,-3-2 2-16,1 1 1 0,-1 0 3 16,-3 3 2-16,3 1-4 0,-1 0 1 0,-5 2 4 15,2 0 179-15,3 1 135 0,-5-3 50 16,0 2 6-16,7-1-15 0,-7 0-16 16,3 3-17-16,3-5-20 0,1 8-18 0,1-4-16 15,3 4-14-15,4-2-12 0,0-2-8 16,1 1-14-16,-3 5-8 0,6-3-8 0,2 6-7 15,0-15-11-15,2 6-8 0,6 4-10 16,5-3-10-16,5-4-12 0,5-1-10 16,12-2-11-16,7 2-9 0,22-12-9 0,10-2-10 15,-2 12-16-15,5-7-30 16,4 4-61-16,-9 6-112 0,-10 4-24 0,-4 4-183 0,-13 4-62 16,-5-5-4-16,-9 5 21 15,-21-5 31-15,-10 5-238 0,0 0 100 0,0 0 83 16</inkml:trace>
  <inkml:trace contextRef="#ctx0" brushRef="#br0" timeOffset="113396.54">19031 11475 5 0,'18'-10'28'16,"1"5"11"-16,0 0 1 0,-7-2-3 0,0 2-2 16,1 3-4-16,-13 2-3 0,14-8-4 15,-6 3-3-15,-1 2-2 0,-1 0-3 16,-2-2-3-16,6 0 0 0,-8 5-3 16,-2 0-2-16,9-6-2 0,-5 1-2 0,2 5-2 15,-6 0-1-15,0 0-1 0,4-4-1 16,-4 4-15-16,0 0-4 0,0 0 9 0,0 0-1 15,-18-4 1-15,18 4-14 0,-21 0 1 0,8 0 0 16,-1 0 2-16,0 4 207 16,-1-8 140-16,-6 4 25 0,1-5-6 0,-1 2-18 15,7-2-25-15,-5 5-25 0,11-4-25 16,-1-5-22-16,5 9-16 0,4 0-16 0,-2-7-13 16,2 7-10-16,11-5-11 15,-1 1-10-15,11-3-6 0,1-2-6 0,11 1-5 16,9-6-9-16,28-6-10 0,0 2-10 0,21 3-10 15,-4-6-9-15,16 9-13 16,7-2-18-16,2 4-21 0,3 1-22 0,102-4-28 0,-68 5-38 16,-35 8-31-16,-23 0-63 15,0 0-22-15,-23 5-136 0,-18-2-45 0,-9-3-2 0,-16 5 19 16,-9-5 26-16,-7 5 29 16,-9 2 28-16,-9-2 26 0,-9-1 25 0,-17 13 22 15,-27 3 20-15,-11 2 18 16,-7-1-103-16,-7 5 147 0,0-7 7 0,0 4 9 15,4-2 11-15,5 0 5 0,1-6 9 16,1 6 4-16,6 0 6 0,-7 0 3 0,13 0 3 16,-4 5 3-16,4 1 0 0,2 5 4 0,4 1-1 15,-2 5 0 1,10 0 0-16,3 5-2 0,12-7-3 0,6 0 5 0,6-9 85 16,-18 8 2124-1,26-23-890-15,9-2-648 0,-2-4-324 0,8 3-159 0,2-2-70 16,6-3-36-16,11-3-14 15,8 5-10-15,16-6-5 0,13 0-3 0,41-6-3 16,0 1-2-16,8-4-1 16,7-4-9-16,99-3-36 0,-58 5-60 0,-27 2-150 15,-14 5-578-15,-13-4 705 0,0 0-81 16,-12-8-72-16,-17-1-17 0,-4-8 10 16,-12 5-219-16,-13 7 82 0,1-7 69 0</inkml:trace>
  <inkml:trace contextRef="#ctx0" brushRef="#br0" timeOffset="115466.74">21900 11327 22 0,'-44'-4'37'0,"-3"4"4"0,-1-4 1 15,5 4-3-15,-1-5-3 0,-1 5-4 0,10-1-4 16,10-10-5-16,-6 11-2 16,6-5-5-16,0 0-3 0,9-5-3 0,-3-2-3 15,9 3-3-15,-7-3-1 16,7-3-2-16,4-1-5 0,4 5 0 0,-2-5-2 16,4 3 3-16,0 0-2 0,4 2-1 15,-2-5 0-15,4-2-18 0,2 3-2 0,-1-2 14 16,-1 1-3-16,0 5-4 0,-4 2-1 15,4-3 119-15,-6 2 181 0,0-7 53 16,0-4 6-16,-6 1-13 0,4-5-21 16,2 2-23-16,0 2-17 0,0 4-21 0,0-2-20 15,2 5-22-15,4 2-18 0,-4 0-15 0,9 7-14 16,-7 0-11-16,6 0-8 0,0 10-8 16,11 2-8-16,6 13-7 0,6 7-5 15,8 26-8-15,-3 13-7 0,-1 3-6 16,4 11-6-16,33 92-3 0,-11-15-5 0,-14-33-5 15,19 35-5-15,-24-39-5 0,-3-19-3 0,-6-12-3 16,2-1-3-16,3-4-4 0,-3-5-4 16,-2-4-1-16,-2-3-4 0,2-15-3 0,-4-4-1 15,-6-9-4 1,-8-10-1-16,-5-7 2 0,0-7 6 0,-1-3 9 16,-1-8 6-16,-6 3 2 0,7-7-3 15,-5-5-4-15,-6 0-4 0,14-9-4 0,-3-12-4 16,20-33 1-16,4-18-7 0,2-14-4 15,31-87-6-15,2-9-4 0,-8-4-1 0,0-1-5 16,-8 5-2-16,2-4-2 0,0 3-3 16,-19 53 0-16,6-47 0 0,-14 54 0 0,-6 29 0 15,-2 15-1-15,-3 11 0 0,-5 16-1 16,1 7-6-16,-6 11-13 0,-1 3-13 16,-1 9-31-16,2 3-21 0,-2 6-12 0,1 0-17 15,1 5-28-15,-2-2-57 16,2 7-28-16,-2 3-618 0,-6 0 694 0,15 0-118 15,-15 0-37-15,6 9 1 0,-6-9 18 16,0 0 26-16,-10 17 25 0,8-1 23 0,-4 3 29 16,3-1 17-16,-7 10 25 0,0 10-104 0,2-7 153 15,1 12 9-15,-7-7 8 16,-3 2 7-16,7 3 6 0,-11-4 7 16,-3 0 2-16,-7 20 4 0,-11-10 3 15,-7 6 3-15,5-9 4 0,-18-3 3 0,2 4 3 0,-2-7 5 16,-4-7 1-16,-2 1 2 0,4-5 3 0,0-1 2 15,12-7 4-15,2-11 1 16,13 5 1-16,2-8 2 0,6-2 0 0,4-3 1 0,3-3 1 16,-1 3 0-16,2-5 3 15,3 0 1-15,1 2-4 0,5-2-17 0,-1 5 11 16,5 0-3-16,8 0-4 16,-15-6 26-16,9 4 263 0,-2-9 69 15,2 7 12-15,0-5-13 0,4 6-23 0,-3-2-26 16,5 5-25-16,5-13-25 0,-5 13-23 0,10-2-20 15,-10 2-16-15,27 7-17 0,-7 6-14 16,7 7-13-16,0 3-11 0,2 8-6 0,19 22-3 16,-9 5-3-16,0 4-5 0,9 7-4 15,-5 4-1-15,46 64-5 0,-25-34-7 16,-8-17-8-16,31 51-5 0,-25-31-4 16,-6-19-5-16,32 44-8 0,-17-29-4 15,-3-26-3-15,37 44-6 0,-26-36-1 0,-9-26-3 0,-10-5-4 16,4-10-1-16,0 2-4 15,-2-12-2-15,-4-5-1 0,-10-9 0 0,-13-8 3 16,-2-7 3-16,-4-4 3 0,-9-9-3 0,-5-3-1 16,8-14-2-16,-5-10-2 15,3-29-3-15,-7-15-3 0,-3-14-11 0,-1-12-20 16,-4-14-27-16,-2-106-21 16,3 5-9-16,3 58-16 0,13-42-23 0,-3 53-74 0,28-25-51 15,-11 44-575-15,-2 24 656 0,-6 32-108 0,0-8-32 16,4 11 3-16,0 5 19 15,-4 3 24-15,4 8-178 0,-8 10 70 0,2 16 59 16</inkml:trace>
  <inkml:trace contextRef="#ctx0" brushRef="#br0" timeOffset="117682.69">24649 10483 20 0,'37'-4'30'0,"-4"-2"4"0,2 3 0 16,-8-2-1-16,2-6-3 0,-8 7-2 15,-1-4-1-15,9-13-3 0,-8 17-2 16,0 3-3-16,-7-5-2 0,-4 6-2 16,3 0-2-16,-1 0-4 0,-3 0-3 15,-9 0-2-15,18 0-4 0,-18 0-3 0,10 0-5 16,-10 0 4-16,11 0 1 0,-11 0-1 0,4-9-2 16,0 2-14-16,-4 2 0 15,0-8 6-15,2 5 1 0,-2-2 2 0,8-4 3 16,-8 2 0-16,13-2 3 0,-1-4-2 0,1-3 1 0,1 0-1 15,1 11 1-15,-1-11-1 16,0 10 7-16,3-5 0 16,0 2-5-16,-1 2-2 0,-4 1-58 0,-1-3 140 15,-1 3 229-15,-4-3 77 0,-4 6 13 0,5-5-15 16,-7 6-18-16,0-5-26 0,0 4-26 16,2-3-27-16,-2 9-26 0,4-3-19 0,-2-3-16 15,4 2-15-15,0 6-10 16,-6 0-9-16,11 0-7 0,-1 6-7 0,-2 2-8 15,7-1-11-15,3 12-11 0,3 8-12 0,-2-1-12 16,5 6-10-16,-7 2-10 16,4 6-9-16,-3-4-8 0,-7 7-8 0,5-2-5 0,-12 0-6 15,9-3-6-15,-5-1-4 16,2-4-6-16,-8-7-9 0,4 1-15 16,-3-3-24-16,1-2-58 0,-4 3-34 0,6-2-37 15,-12 3-35-15,-1-2 31 0,-1-3-203 16,-2 0-73-16,0-6-11 0,-5 2 18 15,-4-8 30-15,7-3 33 0,-9 0 35 0,7-6 31 16,4-6 30-16,-3 1 22 16,5 0 24-16,-4-5 21 0,-1-10 17 0,5 2 23 0,-7 3-102 15,1-5 148-15,-9-5 10 0,-4 1 4 16,0-1 11-16,-6-1 8 0,9 5 6 16,-12-1 3-16,3-2 5 0,0 5 3 0,6-1 2 15,-4-6 3-15,2 7 3 0,-4-9 0 16,4 3 3-16,5 0 0 0,-7 0 2 0,2-3-1 15,-2 10 2-15,2-8 0 16,-2 5 1-16,-4 7-9 0,-1-3-1 0,-3 8 9 16,-4 2-74-16,-3-4 194 0,1 1 185 0,-25-9 73 15,1 2 11-15,14 1-12 0,11 0-22 16,3 5-23-16,6-4-23 0,6-5-18 0,-4 9-15 16,12 4-16-16,2-7-13 15,3 9-14-15,3-4-10 0,5 1-9 0,6-2-9 16,2-1-8-16,2 6-7 0,11-10-7 15,9-2-7-15,13-12-8 0,34-3-10 0,7 0-12 16,11 0-11-16,91-20-10 16,-50 11-8-16,-10 12-9 0,-25 1-9 15,10 15-12-15,-4-7-23 0,3 11-29 0,-9 5-61 0,-2 4-54 16,-9 8-77-16,-5 6-90 16,-22 2-602-16,-13-8 703 0,-13 7-111 0,-9-10-31 0,-11 3 5 15,-9-8-239-15,0 0 92 16,0 0 75-16</inkml:trace>
  <inkml:trace contextRef="#ctx0" brushRef="#br0" timeOffset="119808.47">29461 10726 6 0,'-42'-13'27'0,"-5"0"8"0,6 7 1 15,-1-3-1-15,-1 1-1 0,4-1-4 0,-3 5-2 16,3 2-4-16,-2 4-4 0,-5 2-3 0,3 5-2 15,-1-6-3-15,3 2-3 16,0 3-3-16,-1-3-4 0,11-3-2 0,4-2-4 16,3 5-1-16,7-10 1 0,3 5-1 15,1-2 0-15,11-2 2 0,-8-1 0 0,6-4 1 16,-1 9 0-16,3-7-1 16,2 7 1-16,0-9 0 0,0 9-1 0,7-8-1 15,-7 8 4-15,8-4-3 0,-2-1-3 16,2 5-2-16,-8 0-18 0,17 0 12 0,-7 0-4 15,-10 0-1-15,15 0 185 16,-7 0 109-16,0-4 30 0,-2 2-10 0,3-3-25 16,-3 1-25-16,4 3-24 0,-1-3-22 0,-7 1-18 15,4-1-18-15,-6 4-14 16,6-5-8-16,-6 5-2 0,0-10-1 0,0 5-2 0,0 5-3 16,-6-10-2-16,4 4-4 15,-2 1-5-15,4 5-7 0,-9-7-9 0,3 2-8 16,-2 3-8-16,0 2-8 0,8 0-8 15,-21 2-7-15,2 3-7 0,3 7-5 0,-5-2-3 16,-10 11-4-16,2 0-1 16,0 5-1-16,0 5-3 0,-14 9 1 0,6 0-1 15,12-4-1-15,-2-4 1 0,4 0 0 16,5 3-3-16,1-2-3 0,1 3-1 16,11-5-2-16,-1 0-3 0,6-4-3 0,0-5 0 15,6 8-1-15,9 6-1 0,-7-4-4 16,9 0 0-16,8-6-2 0,-3 0 4 15,11-3 1-15,-2-3 1 0,11-6-2 0,-1-6 6 16,13 1-5-16,-9-7-2 0,15-4-3 16,25-7-1-16,4 1-2 0,2-11-2 0,-4-7-2 15,1 4 0-15,1-11 0 0,-4-3 2 16,-2-5-4-16,-9-4-2 0,1-4-1 16,-7-4 0-16,-8-3 0 0,-7-3 1 15,-5-3 0-15,-13-2 0 0,-8 0 1 0,-4-2 0 0,-11 6 1 16,-8 7 1-16,-6 7 1 15,0-1 0-15,-16-21 1 0,-5-4 0 0,-6 8 5 16,-10 0-4-16,-5 2-2 0,-10-2-1 16,-3 8 0-16,-7-5 2 0,-73-36 0 0,32 30 0 15,-40-12 3-15,29 26 3 0,11 15 1 0,10 7 0 16,-100-9-2-16,47 17 0 16,15 8-3-16,13 13-2 0,-4 2-1 15,-99 13-2-15,21 7 0 0,59 0-2 16,27 2-2-16,23 2-1 0,4-1-1 0,5 9-5 0,5 9-18 15,11 2-19-15,12 4-13 16,8 6-11-16,13 9-19 0,19 3-17 0,16 1-31 16,20 17-44-16,51 72-38 0,14-18-661 0,18-13 724 15,-12-40-126-15,-6-32-41 16,68 29 0-16,-27-27 19 0,41-5 23 0,-31-18 26 16,-20-11 32-16,-10-12 21 0,11 1 30 15,-5-7 22-15,8 2-155 0,0-4 49 0,101-4 41 16</inkml:trace>
  <inkml:trace contextRef="#ctx0" brushRef="#br0" timeOffset="120506.68">30275 10757 5 0,'27'-11'28'0,"-6"3"9"0,-7 3 1 16,-8-2-1-16,-6 7-3 0,9-13-4 16,-5 0-3-16,-4 13-2 0,-4-15-4 0,2 10-2 0,2-7-2 15,-5-4-2-15,1 0-1 16,4-5-2-16,-4 0-1 0,2-1-2 0,-2-3-1 15,4 3-2-15,-2-3-1 0,0-2-1 16,-2 4-2-16,2-1-1 0,2 2-1 0,-5 2-2 16,5-6-3-16,5 5 0 0,-3 1-2 15,-2-6 6-15,4 4 0 0,-2 1-2 16,0-3 2-16,4 0-1 0,0 4 1 0,1-2 0 16,1-7 0-16,-2 11 0 15,2-3 2-15,1-4-1 0,1 4 0 0,-4 4-2 0,-4 2 1 16,0 4 1-16,-2 0-1 15,0 2-1-15,0 4 1 0,0-2-1 0,0 2-17 16,0 5 3-16,0 0 0 0,0-16 0 16,-2 16 2-16,2 0 1 0,2-13 2 0,-2 13 1 15,0-5 1-15,0-1 3 0,0-3 1 16,11 6 1-16,-9-6 0 0,2 8 2 16,0-4 1-16,6-2 0 0,-8-1 0 15,4 3 0-15,-3-1 1 0,7 5 0 0,-10 1 0 16,2-11-1-16,4 9 0 0,-4-5-2 0,-2 7 2 15,11 0-2-15,-11 0 0 16,0 0 1-16,8-5-1 0,-6-1-1 0,6 6 1 16,-8 0 0-16,13-6-1 0,-5 3 1 0,-4 1 7 15,4-2 1-15,-4-2 1 0,7 6 1 16,-5-1-4-16,6-3 0 0,-10-1 1 0,5 5 0 16,-7 0 0-16,12-6 0 15,-8 0-1-15,2 2 0 0,-2-1-1 0,3 1 0 16,-3 3-1-16,0-6 0 0,-2 3-1 15,-2 4-1-15,10-6 0 0,-10 1 0 0,0 5 0 16,0-5-1-16,0 5 0 16,0 0 0-16,0-13-1 0,0 13 2 0,0-5 0 15,-6 2 0-15,6 3-6 0,0-12 7 0,0 12-2 16,-4-4 1-16,4 4 1 0,0 0-1 16,0-9 0-16,0 9 1 0,-2-5-14 0,2 5 2 15,-6-2 0-15,6 2 0 16,0 0 2-16,0 0-1 0,-19 0 7 0,19 0 0 15,-14 2-1-15,14-2-1 0,-9 0 0 16,9 0 1-16,-14 0-1 0,14 0-2 0,-12-2 0 16,12 2 0-16,-15 0-20 0,9-4 10 0,6 4 6 15</inkml:trace>
  <inkml:trace contextRef="#ctx0" brushRef="#br0" timeOffset="121966.56">30488 9689 169 0,'-10'-5'269'0,"-1"-2"39"0,-3-5 3 0,-5-2-13 16,5-1-16-16,-5 2-15 15,9-8-16-15,-9-5-15 0,3-1-13 0,1-3-12 0,1 1-10 16,-3 2-13-16,9 1-12 15,0 5-7-15,-1-2-7 0,-1-3 1 0,6 5-8 16,-6 5-6-16,3-4-6 0,3 3-10 0,-2 2-13 16,0 5-11-16,2-1-12 15,2 2-9-15,0 8-9 0,2 1-9 16,0 0-6-16,0 0-5 0,-7 21 2 0,3-1-6 16,4 6-5-16,-4 22-1 0,-2 0-1 15,0 37-4-15,-7 9-3 0,1 1-2 16,4 3-3-16,-3 1 0 0,1 1 0 15,0 9 0-15,-1-8 0 0,3-1 0 0,2-6 0 16,0-6-2-16,4-3-2 0,0-16-2 16,2-16-3-16,-7-3-1 0,3-2-2 0,4-6-1 15,-2-5-4-15,4-6-1 0,-2-4-3 16,0-1-1-16,4-2 0 0,3-4 1 0,-5-2-3 16,4-2 1-16,6 0-2 15,-1-6-1-15,7 1-1 0,5-1-2 0,4-4-1 16,10-2 0-16,8 1-1 0,5-5 0 0,6 0-2 15,27 0 2-15,1-5-1 0,1 0 0 16,-2 0-1-16,-3-5-1 16,1 4 1-16,-17 1 0 0,-6-1-1 15,-13 1 0-15,-3 1-1 0,-7-1 0 0,-10 5 6 16,-1 0 5-16,-1-6 9 0,-4 5 6 16,-9-4 1-16,3 5 0 0,-1-8-2 0,-6 6-1 15,-2-2-1-15,0-3-3 0,-4 7-1 0,7-7 2 16,-7-1-5-16,2 3-10 0,-2 5-22 15,0-20-37-15,-2 9-37 0,2-4-38 0,0 8-42 16,0-9-54-16,2 1-13 16,2-2-693-16,-2-3 155 0,0-7 129 0,2 1 782 0,2 1-342 15,3-2 53-15,3-6-57 16,-2 0-16-16,11 0 6 0,-2 1 17 0,1 7 16 16,5 0 16-16,-4 7 18 15,-3 3 15-15,-1 2-108 0,1 10 147 0,-1-1 10 16,-5-3 8-16,1 7 8 0,-1 7 6 15,-1-3 7-15,-3-1 5 0,2-3 4 0,0 6 8 16,1-5 3-16,-1 5 16 0,3-2 4 0,-1-2 2 16,4 4 0-16,3 2 5 15,-2-2-11-15,3 1 1 0,-1 0 3 0,-5 5 1 0,1 2 2 16,-1-2 1-16,-1 2 1 16,-5 5-2-16,4 0 3 0,-5-4 1 0,-3 2 0 15,6-2 1-15,-8-4 1 16,4 2 2-16,-4-6 0 0,9 4 3 15,-7-4 0-15,2 1 0 0,2-3 2 0,-4-3 0 16,5 8 1-16,-1-9 1 0,-2 7 0 16,5-2-1-16,-3 0 2 0,-2-5 0 0,-2 3-2 15,2 6 2-15,1-5-2 0,-1-5 0 16,-4 5 1-16,-2 3-2 0,10-4 1 0,-10 1 1 16,2 7-2-16,2-8 1 0,-4 5-1 15,2-3 2-15,0-4 0 0,-2-2 0 0,0 0 1 16,0 9 0-16,11-7 0 0,-11 2 0 15,2 1 1-15,-2-5 0 0,8 4 1 16,-8-4 0-16,10 8-1 0,-10-8 0 0,5 4 0 16,-1 0-1-16,-2 1 0 0,8-3-2 15,-10-2 0-15,2 6-2 0,0 1-1 0,2-2 2 16,-2-2-2-16,-2 2 1 16,5 3 1-16,-5-8-2 0,0 6 1 0,0 1 1 15,0-1-1-15,0 0 2 16,0-6 0-16,-5 7-1 0,3 0 1 0,2-7-2 0,-4 9 1 15,2-4 1-15,0 0-1 16,2-5 2-16,-6 7-3 0,0-2 0 0,2-1 0 0,2 1 0 16,2 1-1-16,0-6-1 0,-9 7 0 15,5-3 9-15,2 1-2 0,2-5 1 16,-6 6 0-16,4-2 0 0,2-4 0 0,0 0-1 16,-11 1-3-16,11-1 3 15,0 0 1-15,0 0 1 0,0 0-1 0,0 0 0 0,0 0 0 16,-4-11-1-16,4 11 0 0,0-5-1 0,0 5 1 15,-4-6-1-15,4 6-3 16,-2-5 1-16,2 5-1 0,-10-6 0 0,10 2-1 16,0 4 0-16,-8-5-1 15,8 5 2-15,-7-5-1 0,1-1 0 0,2 0 0 16,0 6 0-16,2-8 0 16,-2 2-1-16,0-1 0 0,-1 2 2 0,3-3-3 0,-2 2-2 15,-2-1-32-15,6 1 198 0,-4-7 118 0,-2 7 49 16,2-9 5-16,-3 8-12 15,7-6-19-15,-4 1-20 0,0 4-22 0,2-1-20 0,-2-1-19 16,2 1-16-16,0 4-16 16,2-2-14-16,-6 2-10 0,6-1-8 0,0 6-9 15,0 0-4-15,0 0-5 16,0 0-5-16,0 0-5 0,-5 22-3 16,3-17-4-16,2 12-7 0,0-2-7 0,0 11-7 15,0 1-9-15,-4-1-6 0,2 4-8 16,2 1-7-16,-2-4-7 0,2 0 1 15,-10 5-8-15,10-6-6 0,0 1-11 16,0-1-13-16,0 2-19 0,0-6-32 0,0-1-34 16,0 1-22-16,10-6-28 0,-10-1-49 0,2-3-34 15,0-3-616-15,-2-7 676 0,0 3-119 16,0-5-39-16,0 0-3 0,0 0 17 16,-14-16 21-16,12 4 26 0,0-9 23 15,-5-1 21-15,-3-3 20 0,6 3 18 0,-2-4 15 0,-5 0-107 16,3 3 145-16,0-1 5 15,0-1 11-15,-5 4 3 0,-1 4 5 16,-5-9 4-16,-4 0 3 0,3 10 2 0</inkml:trace>
  <inkml:trace contextRef="#ctx0" brushRef="#br0" timeOffset="122216.28">31546 10908 478 0,'-37'-41'436'0,"2"9"-56"0,6 2-43 15,-2 3-37-15,8 1-31 16,1 4-23-16,1 1-21 0,6 5-17 0,1 3-16 16,2-3-15-16,3 4-12 0,-3 3-10 15,4-2-5-15,8 3-3 0,-7-1-4 0,14 4-4 16,-7-5-4-16,8 0-2 0,6-1-9 0,9-1-9 15,12-3-8-15,31-6-7 16,-2-5-7-16,7 4-8 0,7 2-8 0,9-5-7 16,4 3-6-16,0-5-8 0,0 9-15 15,0-2-24-15,-6 6-37 0,-3 0-58 0,-24 13-49 16,-8-3-29-16,-11 8-675 16,-14-3 587-16,-7-1 51 0,-15 9-74 0,-3-4-17 15,0-5 9-15,0 0 22 0,-29 21 20 16,12-8 29-16,-4 0 18 0,-3 4 28 15,-12-1 21-15,12 5-104 0,-11 0 149 0,-5-1-140 0,-14 13 39 16,-1-7 33-16</inkml:trace>
  <inkml:trace contextRef="#ctx0" brushRef="#br0" timeOffset="123086.56">31228 11120 28 0,'-33'21'39'0,"-2"5"5"16,2-7-2-16,4 2-2 0,-4 1-5 15,-2-2-4-15,6 1-2 0,-2 2-4 0,-4-2-4 16,8 0-2-16,-9 4-3 0,1-5-3 0,2 8-3 16,-2-3-1-16,2 1-2 15,4-4-1-15,0 3-2 0,0-4-2 16,0-3 0-16,2 7-1 0,1-8-1 16,-1 2-1-16,4-2 1 0,2-6 1 0,3 2-2 15,-3-1 1-15,-4 9 1 0,5-11-1 16,-7 2 1-16,6-3-1 0,0 2 0 0,-1 1 0 15,1-3 0-15,-8 8 0 0,2-2 0 16,-2-3-1-16,2 8-1 0,-6-7-2 0,6 4-2 16,3-1 2-16,-12-2 4 0,10 0 0 15,-14 0-2-15,9 2 2 0,-4-1 0 16,-4-4 0-16,4 0 0 0,-2 4 0 16,-5 0 1-16,1-3 0 0,0-1 0 15,-1 2 0-15,1-1 1 0,-1-3-5 0,1 8 4 0,6-6 0 16,-4-2-1-16,-3-3 1 15,3 4 1-15,2-2 0 0,2 1-1 0,4-9 1 16,-4 11 0-16,-3-2-2 0,3-4-1 0,-4 7 0 16,8-5 0-16,2-5 1 0,-6 10 0 15,0-3-2-15,8-7 1 0,0 7 0 16,4-3 1-16,-8 0-2 0,11-6 1 16,-3 9 0-16,0-5-1 0,3 4-2 0,-7-3 2 15,6 1-2-15,0 2 1 0,-1-3-2 16,1 0-1-16,0-2-14 0,1 6 1 0,-1-5-1 15,0 8 3-15,5-7 1 0,-5-1 1 0,0 7 1 16,1-2 0-16,-1-4 12 16,2 2 1-16,-1-2-1 0,5-2 1 0,3-1-2 15,-3-2 1-15,11 7-2 0,-12-3 1 16,12-4-2-16,-11 1 0 0,9-1-3 0,-9 4 4 16,3-4-2-16,0 2-12 15,-3 1 2-15,3-3 0 0,-5 10-36 0,-1-8 64 16,1 4-12-16,-4-1 141 0,3-5 119 15,1 4 49-15,-1-4 7 0,7 0-14 0,-7 0-17 16,3-4-14-16,1 4-12 0,-1-1-15 16,3-3-15-16,-3 4-12 0,3-6-12 15,8 6-14-15,-13-2-12 0,13-3-13 0,-6 0-11 16,4 5-10-16,6 0-5 0,0 0-7 16,10-10-4-16,11 6-4 0,20-5-1 15,36-6-1-15,16 1-2 0,115-18-4 16,5-8-3-16,93-12-4 0,-8 3-5 0,-5-4-6 15,1 0-6-15,14-5-6 0,2 1-6 0,0-1-7 16,-8 4-5-16,-3 0-6 16,-88 16-7-16,4 11-8 0,-10 2-15 0,-54 9-23 0,-38 12-41 15,-20 4-42-15,-6 4-23 16,-29 6-36-16,-10 0-22 0,-19 7 27 0,-13-1-778 16,-12-1 151-16,-8 6 126 15,-10-3 795-15,-17 3-339 0,-25 16 21 0,-10-9-59 0,0-7-11 16,-9-4 6-16,13-8 18 15,4-6 18-15,4-3-148 0,-1-3 54 0,-20-2 46 16</inkml:trace>
  <inkml:trace contextRef="#ctx0" brushRef="#br0" timeOffset="129658.71">29794 13258 11 0,'16'-9'19'15,"-6"-2"2"-15,9-4 2 16,-9-3 0-16,9-2-1 0,-3-1-1 0,5-6-1 16,0 0-1-16,-1 1 0 0,1-2-1 15,0-5 0-15,-3 16-2 0,-3-3 0 16,8-1-2-16,-5 4-2 0,3 2-1 15,-7 4-2-15,3 0-2 0,2 2-2 0,-5-2-2 16,0 2-19-16,1 7-1 0,-3-3 6 16,-5 1 3-16,1-5-2 0,0 9 1 0,-2-3 0 15,-6 3 1-15,13-2-12 0,-11-5 1 0,4 7 4 16,-6 0-2-16,8-8 3 16,-2 8 0-16</inkml:trace>
  <inkml:trace contextRef="#ctx0" brushRef="#br0" timeOffset="130231.65">30259 12838 59 0,'14'-9'24'0,"-8"8"31"0,3-9 186 0,-3 1 87 16,-4-3 21-16,4 1-7 0,-6 1-21 0,6-6-22 15,-6-10-20-15,2 5-17 16,-2-3-12-16,4 3-10 0,-4 2-11 0,2-6-16 16,-2 4-14-16,5 1-16 0,-5 3-14 0,0 0-16 15,0 4-16-15,0 2-14 0,0 1-11 16,0 3-9-16,0-1-10 0,0 8-8 0,2-3-8 16,-2 3-6-16,0 0-5 15,-7 21-5-15,5 1-5 0,-4 8-4 0,0 10-5 16,-2 6-3-16,-5 32-2 15,5-5-3-15,6-9-1 0,2-7-2 0,8 25-2 0,7-16-1 16,5 5-4-16,1-18-1 16,2-15-3-16,0-6-1 0,-3 0 0 0,13-11-4 15,-4 4-3-15,0-9 0 0,-2-7-2 16,0-3-1-16,-4-8-2 0,1-2 2 16,-3-6-3-16,8-9 1 0,-6-5 0 0,-3-7-2 15,-1-9-1-15,-9-6-3 0,7-25-3 16,-3-5-1-16,1-5-2 0,-5-4-7 0,9 4 2 15,-5 2 0-15,-1 9-1 0,-5 13 0 16,-2 15 3-16,2 6-4 0,-1 8 0 16,-1 6-1-16,0 2 0 0,-4 7 0 0,-2 12 5 15,2-6-2-15,-2 7 1 0,0 0-4 16,0 0 1-16,-8 21 1 0,6 6-1 16,-11 6 4-16,-1 41 2 0,-1 13 2 15,-3 12 2-15,-17 107 2 0,10-2 2 0,-8 8 2 16,0 6 0-16,-2-1 0 0,6-3 0 15,-4 1 0-15,4-16-1 0,6-48-1 16,2-35 0-16,7-18 0 0,-5-7 1 16,-1-6 6-16,-5-9 9 0,-2-11 8 0,-14-3 4 15,-7-15 5-15,-2-5 1 0,-7-11 1 0,1-10 2 0,8-13 0 16,1-8-1-16,3-8-1 16,3-8-4-16,-13-20-4 0,11-22-3 0,20-9-4 15,13-24-3-15,26-12-8 0,85-181-11 16,40 6-41-16,37 30-55 15,33 15-70-15,8 13 31 0,4 24-227 0,-25 13-82 16,-72 56-12-16,-55 32 21 0,-26 8 35 16,-20 12-258-16,-13 2 108 0,-7 7 92 0</inkml:trace>
  <inkml:trace contextRef="#ctx0" brushRef="#br0" timeOffset="133623.47">41048 10318 10 0,'-12'5'29'0,"4"-5"7"15,8 0 2-15,-13 8-2 0,13-8-2 0,0 0-3 16,0 0-3-16,0 0-3 0,0 0-4 16,-12 1-1-16,12-1-3 0,0 0-3 15,0 0-2-15,0 0-3 0,0 0-2 16,18 10-2-16,-18-10-2 0,11 0-1 16,-11 0-2-16,16-10-5 0,-7 9 2 0,-3-7-4 15,2 7 5-15,-6-4-3 0,4-2 0 16,-2-3-15-16,-2 1 0 0,-2 2 11 0,0-3-1 15,0-6 1-15,0 6-3 0,0-2 1 16,0-6-11-16,0-5-1 0,0-1 8 16,3-4-3-16</inkml:trace>
  <inkml:trace contextRef="#ctx0" brushRef="#br0" timeOffset="133866.65">41094 10065 307 0,'4'-53'376'0,"4"-24"6"16,-6 12-19-16,4 3-26 0,-1 9-20 0,-1 6-20 0,6-5-20 16,-4 10-16-16,-2 4-19 0,3 6-23 0,-3 7-19 15,2 1-14-15,-2 12-8 0,6 3-14 16,-1 7-12-16,-3 2-13 0,2 10-4 15,0 3-4-15,7 28-9 0,-9 10-6 0,8 39-11 16,-9 16-3-16,-5 123-4 0,-11 7-7 16,1-14-3-16,-9-3-7 0,11-9 1 15,0-48-7-15,4-29-2 0,4-25-7 0,10 7-7 16,0-10-4-16,11-8-3 0,6-8-1 16,8-10 2-16,0-13-4 0,15-15-3 15,4 1-4-15,8-18-3 0,-3-3-9 16,14-17-16-16,-13-2-25 0,0-7-71 0,-9-10-48 15,34-7-53-15,-2-9-24 0,-7-5-734 16,-1-14 792-16,-11-6-141 0,-15-15-48 16,-1-5-2-16,-11-1 20 0,-4-4 28 0,-10-5-204 15,-9 10 83-15,-7 4 69 0</inkml:trace>
  <inkml:trace contextRef="#ctx0" brushRef="#br0" timeOffset="133898.22">42398 11308 554 0,'-14'-38'-186'0,"-7"7"62"16,-27-10 42-16</inkml:trace>
  <inkml:trace contextRef="#ctx0" brushRef="#br0" timeOffset="134578.38">42142 11120 227 0,'-85'-15'120'0,"0"-2"-55"0,-6 5-30 16,-6 8-16-16,0-2-10 0,4-4-6 0,-4 4-5 15,6-4-7-15,0 0-1 0,2-2-2 16,6-3-2-16,5-1 2 0,5 2 0 16,7 6 2-16,15-5-3 0,3 5 1 15,1-1-16-15,1 0 1 0,1 3 1 0,3 1 8 16,7 1-1-16,-6-4 181 0,6-5 189 16,0 0 49-16,-1-6 4 0,7-2-21 0,7 8-28 15,7-6-30-15,5-2-27 0,6 3-25 16,8-2-23-16,10-13-20 0,7 5-20 15,39-16-20-15,8-3-20 0,11 5-16 0,80-31-13 16,8 11-15-16,3 3-15 0,6 12-19 16,12 13-28-16,-44 10-31 0,-22 10-35 15,-16 2-77-15,1 7-138 0,1 1-563 0,-9 4 668 16,-4 0-75-16,-12 4-72 0,-19-2-17 16,-13 1 8-16,-9 3 19 0,-1 0 23 15,-14 3 24-15,-4 1 19 0,-3 1 18 16,1 4 17-16,6 1 21 0,0 6-96 0,-11-5 137 15,-1 2 8-15,-9-4 4 0,2 6 8 16,-8 2 3-16,0 2 2 0,-8 3 2 16,6 7-1-16,-6 12-4 0,-13-15 263 0,0-6 166 15,-4-5 18-15,9-5-11 0,-3-4-24 16,9-3-29-16,0-4-32 0,8-1-27 0,2-4-24 16,12 3-22-16,-2-3-18 0,19-7-17 15,13-2-18-15,32-3-16 0,-2-4-14 16,11 0-13-16,0 6-11 0,-5-2-11 15,5 3-15-15,-5 4-23 0,5-1-26 0,-19 12-28 16,-8-6-55-16,-10 10-40 0,-3 1-143 16,-2-1 8-16,-12 7-89 0,-8-2-23 15,-13 6 8-15,-2-4 21 0,-6-2 26 0,-8 10 26 16,-13 7 26-16,-5-1 23 0,-16 16 20 16,-7 4 16-16,-7 2 18 0,4 0 9 15,-22-6-93-15,12-10 453 0,4 1 105 0,-2-11 27 16,16-3-5-16,11-11-20 0,15 0-27 15,-1-5-26-15,13 0-25 0,0-3-25 0,6-5-21 16,20 1-19-16,9-1-19 0,13-1-15 16,32-13-19-16,11-3-25 0,14-6-28 15,89-17-30-15,4-2-38 0,-55 6-97 16,-15 9-109-16,62-13-111 0,-54 6-34 16,-39 3 5-16,-27 5 22 0,0 2 28 0,-2-5 27 15,0 9 27-15,2-1 32 0,-8 4 20 0,12 3 29 16,-16-3 21-16,4 7-100 0,-13 5 145 15,5-7 11-15,-5 4-138 0,5 1 36 16,-7-6 31-16</inkml:trace>
  <inkml:trace contextRef="#ctx0" brushRef="#br0" timeOffset="135261.56">45362 10636 114 0,'62'-21'75'0,"-8"4"-20"0,-17 3-13 0,-2-3-8 16,-2 2-6-16,-4 1-4 0,0-5-5 0,-4 0-3 16,-4 2-1-16,1-12-3 0,-3 5-3 15,-3-5-2-15,7-40-1 0,-4 26-2 16,-5-2-1-16,-1-4-1 0,7-17-1 0,-3 2-2 15,8-4 0-15,-5 4-3 0,-3 12-1 16,4 4 4-16,-5 7-3 0,-4 4-19 16,9 0 10-16,-2 8-4 0,-9 5-14 15,0 10 2-15,-5-3 200 0,-5 2 198 0,0-1 30 16,-2 5-10-16,2 2-31 0,-3 4-31 16,3-2-29-16,0 7-26 0,0 0-20 0,0 0-14 15,11 38-13-15,-5-16-16 0,2 19-12 16,5 5-12-16,1 28-11 0,11 4-9 15,-9 0-14-15,7 6-11 0,4 6-10 16,0 0-15-16,2-2-8 0,0-4-9 0,2 0-16 16,-2 0-19-16,-7-9-26 0,-1-4-33 15,-2-17-71-15,-9-8-50 0,-4-9-27 16,0-5-717-16,-6-5 625 0,-6-10 36 0,-2-4-78 16,-4-11-19-16,12-2 9 15,0 0 23-15,-56-32 22 0,25-21 32 0,-2-10 20 16,0-15 28-16,4-7 22 0,2 2-104 0,4 1 151 15,-4 0 12-15,0 3 8 0,5 8 6 16,-11 7 7-16,2 7 8 0,-5 4 0 16,-3 18 5-16,8 7 3 0,-4 7-1 0,-25-9 2 15,-4 3 3-15,0 1 0 0,-10-1 0 16,-9 5 3-16,10-9 8 0,3 5 0 16,0-3 2-16,2 4-14 0,18-3 3 0,9 11 2 15,6-4 15-15,-27-6-1 0,20 12 3 16,1-5-3-16,10 9-1 0,-8-1-10 15,1 7 4-15,3-6 154 0,-4-3 211 16,-19-8 56-16,11-2 4 0,11-3-19 0,1 14-21 16,8-8-23-16,7 2-29 0,-1 4-27 0,7 4-25 15,5-6-21-15,-3 7-21 16,10-1-17-16,2 0-14 0,0-2-11 16,12 0-13-16,11-14-10 0,16 2-11 0,21-10-10 15,27-3-10-15,85-30-10 0,16 6-9 0,14 8-9 16,77-20-9-16,-82 29-6 0,11 1-8 15,7 3-6-15,-12 3-5 0,-60 13-10 16,-21 4-25-16,-23 15-59 0,-14 0-78 0,-11 6-19 16,-31 6-772-16,-16-6 679 0,-25 2 24 15,-2-2-79-15,0 0-16 0,0 0-283 16,-113-49 98-16,57 13 81 0</inkml:trace>
  <inkml:trace contextRef="#ctx0" brushRef="#br0" timeOffset="137610.63">6749 17584 11 0,'-15'11'36'0,"1"1"-53"16,1 2 7-16,13-14 2 0</inkml:trace>
  <inkml:trace contextRef="#ctx0" brushRef="#br0" timeOffset="139278.62">6484 17827 18 0,'0'0'38'0,"-2"14"8"15,2-14 0-15,0 0-1 0,-12 13-3 0,12-13-4 16,-7 18-4-16,7-18-2 0,0 0-4 16,-12 22-3-16,12-22-2 0,0 12-4 15,0-12-1-15,0 0-4 0,0 0-1 0,12 14-1 16,-12-14-2-16,0 0 0 0,0 0-3 16,0 0-1-16,27-5-2 0,-27 5 0 0,0 0 1 15,0 0-1-15,15-21 0 0,-15 21-1 16,0 0 0-16,0-14 1 0,0 14 0 15,0 0 0-15,0-26 0 0,0 26 1 0,0 0 0 16,-15-18-1-16,15 18 0 0,-6-18 1 16,6 18-2-16,0 0 0 0,-12-13 0 15,12 13-2-15,0 0 0 0,0-20 1 0,0 20-3 16,0 0 0-16,0-20 1 0,0 20-2 16,10-12 0-16,-10 12 1 0,4-28-1 0,7 15 2 15,-3 1-1-15,-8 12 0 16,8-14 1-16,0 6 0 0,-8 8-1 0,11-13 1 15,-11 13 0-15,8-11 0 0,-8 11 1 16,0 0-1-16,0 0-1 0,0 0 0 0,0 0 1 16,0 0-2-16,0 0 2 0,0 0-2 15,0 0 0-15,0 0-1 0,0 0 0 0,0 0 1 16,-12 46 0-16,12-46 0 0,-11 19 1 16,-1-7-2-16,-1 1 2 0,3 0 0 15,-2 4 1-15,-7-2 1 0,9 1-1 16,-3 1 1-16,5-1 1 0,-4 0 0 0,3-2-1 15,1-2-1-15,8-12 1 0,-4 24 0 16,4-24-1-16,4 16 0 0,-4-16-4 16,8 18 3-16,-8-18-4 0,21 19 2 0,-13-10 1 15,-8-9-1-15,21 13 2 0,-9-9 1 0,-12-4-1 16,11 9 1-16,-11-9 0 0,14 12 0 16,-3-5 0-16,-11-7 2 0,14 13-1 15,-14-13 1-15,14 12-1 0,-14-12 0 16,7 12 1-16,-7-12-2 0,14 18 1 0,-14-18-1 15,2 11-2-15,-2-11 0 0,6 11-1 0,-6-11 0 16,5 10-1-16,-5-10 0 0,-5 10 2 16,5-10-3-16,-6 12 3 0,6-12-2 15,-14 10 1-15,14-10 2 0,-17 9 1 16,17-9 0-16,-20 2 0 0,20-2 1 0,-25 11-1 16,8-3 1-16,17-8 0 0,-27 12 1 15,15-11-1-15,12-1-1 0,-21 4-1 16,21-4-2-16,-16 8 1 0,16-1-2 0,0-7-2 15,-13 5 1-15,13-5-1 0,0 0 1 16,0 0-1-16,-8 6 2 0,8-6-1 16,0 0 1-16,0 0 3 0,0 0 0 0,0 0 1 15,0 0 0-15,0 0 2 0,0 0 1 0,0 0 0 16,0 0 1-16,-14-26 0 0,14 26-1 16,0 0 0-16,0 0 0 0,6-11-1 15,-6 11-1-15,8-14-1 0,-2 13-1 16,0-9 0-16,3 3-3 0,-3-1 2 0,4 2-2 15,-6-6 0-15,5 5 1 0,-7-6-2 16,8 6 1-16,-10-1 1 0,2-3 0 16,4-3 1-16,-6 7-1 0,0-4 1 0,0-4 1 15,0 4-2-15,0 6 2 0,0-15-1 16,-6 12-1-16,6-5 1 0,0 2-2 0,-2-1 0 16,2-3 1-16,0 1-2 0,0 2-2 15,0-2 6-15,0-7-2 0,-4 3-8 16,-2 4 7-16,4-3-17 0,-7-4-2 0,-3 4 15 15,4-3-2-15,-5-1 0 0,5-3-1 16,-6-15 1-16,7 8-1 0,-5-2 0 16,4-8-11-16,-1 4 1 0,3-5 0 0,-2 1-1 15,-2-4 7-15,-1 1 5 0,-1 1 248 16,-11-23 96-16,-4-3 15 0,-2 10-9 16,11 6-20-16,-3 2-20 0,11 9-22 0,-9 8-22 15,7 0-21-15,3-6-17 0,-3 17-15 16,2-7-14-16,4 13-10 0,-1 0-14 15,-1-3-16-15,2 8-16 0,4 3-13 0,-2 5-12 16,4 4-7-16,0 0-2 0,0 0-4 16,0 25-4-16,0 6-5 0,0 22-5 0,6 44-5 15,0 11-6-15,-4 11-5 0,4 107-5 16,-6-53-4-16,2-26-2 0,9 76-1 16,-3-15-1-16,6-55 0 0,-1-34-1 15,-3-26 2-15,9-7 2 0,1-8 3 16,7-13 2-16,2-7 1 0,4-19 0 0,-2-7 0 15,9-11-3-15,1-13-4 0,11-5-3 16,26-9-5-16,13-10-4 0,4-15-6 16,79-23-14-16,-54 9-21 0,-23 4-50 0,-25 4-36 15,3 9-33-15,-11-3-37 0,-11 10-60 16,-17 15-23-16,-7-3-133 0,-9 0-39 0,-12 9 4 16,-8 0 24-16,0 0 32 0,0 0 35 15,0 0 32-15,0 0 31 0,0 0 28 16,-43-3 22-16,22-2 21 0,-5 0 26 0,-8 5 15 15,-11-14 13-15,-3 9-82 0,-28-11 132 16,12 16 10-16,2 0 6 0,-15-5 8 0,-7 5 6 16,-7 0 5-16,-4 0 4 0,8 0 1 15,-8 0 8-15,10 0 3 0,0-7-2 16,-6 2 3-16,13-6 4 0,-5 2-1 16,2-3 3-16,7-4 1 0,0 0 0 0,3 1 3 15,16 4 0-15,-1-3 1 0,14 2 0 16,-7 4 2-16,5 0-2 0,-1-2 4 15,2 4-4-15,1 2 1 0,-1-7-3 0,8 11-2 16,2 0 5-16,4 0-20 0,6 0 10 16,-2 6-4-16,2-12-114 0,-18 0 2700 15,18-7-1265-15,3 5-675 0,-1-5-320 16,9-2-150-16,3-2-71 0,1-4-31 16,4 6-13-16,8-2-4 0,4 2-1 15,7-6 4-15,14-1 3 0,0-9 1 0,26-1-1 16,20 1 1-16,-3-2-5 0,11 8 0 15,14-3-2-15,91-10-3 0,-47 11-5 0,-15 15-13 16,-15 2-23-16,94-6-41 0,-48 7-31 16,-29 9-48-16,-10 0-5 0,-6 0-748 0,5 4 148 15,-11-4 782-15,-3 0-205 0,-12 0-81 16,-10-4-21-16,-1-4 6 0,-7-7 20 16,-5-3-191-16,0-2 72 0,9 0 59 15</inkml:trace>
  <inkml:trace contextRef="#ctx0" brushRef="#br0" timeOffset="140506.24">9035 17568 22 0,'41'-9'40'0,"0"0"6"0,-7 1-1 16,-12 5-2-16,-1-5-3 0,0 4-3 16,-1 3-4-16,1-7-4 0,0 0-4 15,-21 8-4-15,29-4-2 0,-15-5-4 16,-2 9-4-16,-1-2-2 0,1 2-4 0,1-3-3 15,1-3-4-15,-2 6-1 0,-1 0-3 0,1-2-20 16,1 2 10-16,1 0-15 0,1 0 5 16,-7-7 29-16,4 4 263 0,-4 0 80 15,5-3 12-15,-3-6-14 0,5 2-22 16,3 0-24-16,3-1-23 0,-7-4-20 0,7 3-16 0,0 3-18 16,-5-2-18-16,3 1-17 15,-5 3-15-15,-1 7-12 0,-3 0-12 0,-10 0-11 16,6 7-12-16,-6 5-11 0,-6 9-10 0,-15 14-10 15,-14 29-11-15,-16 2-7 16,-5-3-7-16,-68 63-7 0,39-42-5 0,2-16-3 16,17-15 0-16,-8-6-1 0,4-3 0 15,8-4 0-15,10-2-1 0,6-12-1 16,15-5-1-16,11-2-4 0,-1-6-4 16,7 0-6-16,1-5-4 0,7 1-3 0,6-3-2 15,6 3-4-15,7-9 1 0,9 9-2 16,5-6-1-16,23 2-1 0,-3-1-3 0,38-4-2 15,-2 3-3-15,-7-3-6 0,9 5-15 0,0-1-23 16,-3 1-19-16,3 1-23 16,-2 12-29-16,-5-2-36 0,-1 9-4 0,-3-5-183 15,-1 0-63-15,-24-5-7 0,-1 1 17 16,-11-7 30-16,2 2 35 0,-2-6 32 0,3 2 31 16,-11-7 25-16,0 0 25 15,4 0 28-15,16 0 17 0,-7-4 25 0,7 1-97 16,-7-2 143-16,5 0 9 0,3-5 8 0,16-11 8 15,4 6 8-15,5-11 4 0,-13 8 6 16,4-11 4-16,0 1 3 0,-4-2 3 0,-4-2 4 16,6-1 2-16,-10 2 4 15,-3-15 4-15,-3 24 0 0,-1-14 3 0,-10 4 0 16,3 6 2-16,-11 1 3 16,12-19 2-16,7 3 1 0,-17 6 0 0,-2 3 2 0,2 3-1 15,-9-4-2-15,7 9 2 16,-6-5-1-16,8 3 0 0,-8-1-2 0,-3 5 0 15,-5 1-3-15,5 0 0 0,-11 6 0 0,3-2-1 16,1 4-1-16,1-6-2 0,-8 6 4 16,5-8-2-16,1 1-15 0,0 3-1 0,11-10 10 15,-8-6-1-15,5 2-12 16,7 6-1-16,-12-16 4 0,26-4 283 0,-20 0 93 0,-1 4 16 16,-5 8-11-1,1 1-23-15,3 2-25 0,-5 10-28 0,-1 7-23 16,-3 0-18-16,0 6-16 0,-1 7-14 15,-1 7-11-15,-2 2-11 0,7 8-10 0,1 16-10 16,-6 5-9-16,15 26-8 0,-2 4-9 16,3 16-8-16,-1-6-10 0,6 6-11 0,-2 0-9 15,0-6-8-15,-6 11-9 0,1-10-8 16,-1 0-10-16,-9-11-13 0,-1-6-17 16,-5-19-16-16,2 3-18 0,-4-14-36 0,3-1-18 15,-5-10-20-15,2 2-20 0,0-5-57 16,0-6-31-16,-4-4-135 0,-4-4-48 15,4-4 0-15,0 0 20 0,-25-21 28 16,11-6 30-16,-19-23 29 0,-7-9 28 0,9-10 25 16,-10 4 23-16,6-7 20 0,-7 6 20 0,-1 1 17 15,2 7-100-15,-3 0 139 0,-9 11 10 16,-5 5 0-16,-8 8 7 0,-1 2 7 0,-1 9 5 16,-6-1 5-1,1 6 3-15,-1-2 2 0,-5 9 5 0,9-11 2 0,-8 8 2 16,1-3 3-16,7 2 1 0,-5-2 4 0,18 2-1 0,9 4 6 15,0 1 2 1,5 1-1-16,0 1-2 0,-7-5 280 16,5 2 111-16,-19-10 23 0,8 0-14 15,12 7-19-15,9-4-20 0,4 4-24 0,8-3-25 0,9 1-23 16,6 0-6-16,8 0-19 16,0-5-13-16,14 1-13 0,23-23-9 0,25-9-11 0,15 6-9 15,90-39-10-15,83-20-14 16,-68 37-12-16,0 16-13 0,15 9-11 0,5 7-13 15,1 5-11-15,-42 19-18 16,-27 7-26-16,-16 5-29 0,0 8-79 0,78 26-102 16,-59-2-106-16,-53-4-621 0,-32-2 718 0,-19 4-114 15,-27-7-31-15,-12-2-300 16,6-21 102-16,0 0 84 0</inkml:trace>
  <inkml:trace contextRef="#ctx0" brushRef="#br0" timeOffset="171266.45">14397 20637 23 0,'0'14'36'16,"-9"5"3"-16,9 2-1 0,0-8-3 16,-4 4-4-16,4-6-3 0,-2 2-5 0,-2-1-3 0,2-2-3 15,-11 8-3-15,5-5-2 16,-6-1-2-16,-1-2-2 0,1 0 0 0,-5-2-1 15,5-5-1-15,-1-3 1 0,1 2-2 0,-1 6 1 16,1-16-1-16,-5 8-1 16,5-2 1-16,-9 2-2 0,2 0-1 0,1-3-1 0,-1-3-1 15,7 4 1-15,-7 2 0 16,0-3-7-16,1-4 4 0,-1 7-16 16,0-1 1-16,-2-7 3 0,3 7-1 15,-11 1 13-15,8-4-1 0,0-3 1 0,3 6-1 16,-7 1 0-16,4-4 0 0,2-1 0 15,1 5 1-15,-1 0 1 0,0 0-1 16,7-4 0-16,-1-2 1 0,3 6 1 0,0-1-6 16,3 1 5-16,9 0 1 0,-14-4-1 15,6 4 0-15,1-7 0 0,7 7 0 16,-6 0-1-16,6 0 0 0,0 0-1 0,-14-2 2 16,14 2 0-16,-6-3-2 0,6 3 3 15,0 0-1-15,-3-5 0 0,3 5 0 0,0 0 0 16,-6-10 0-16,6 10 1 0,0 0 0 0,-8-2 0 15,8 2 1-15,0 0 1 0,-17 0 0 16,17 0 1-16,-10 0 1 0,10 0 1 16,-14 0 1-16,7 0-1 0,-5-4 2 0,4-1 2 15,8 5 2-15,-25-24-3 16,8 12-1-16,3-9-121 0,-5-11 38 0,3 1 26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21:59.4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6203 22864 9 0,'14'12'25'0,"-11"-2"7"0,9 0 0 15,-6-3-1-15,-6-7-3 0,0 15-3 16,0-15-2-16,-6 17-2 0,6-13-3 15,-6 8-1-15,0-3-2 0,3-6-3 16,-9 5-1-16,4-4-2 0,-5 13 0 0,5-13-3 16,-4 4-1-16,3-8-1 0,-3 3-1 15,4-3-3-15,0 6-3 0,-5-3 3 16,5-3-1-16,-5 0 0 0,1 6-16 0,-4-4-4 0,-5 7 15 16,-2-4-3-16,-2 6 1 15,-4-1-5-15,-6 8-7 0,2-5 0 0,-2-1 3 16,0-2 4-16,6 2 1 0,6-3-3 0,3-5 2 15,-1 2-37-15,0-6 73 0,7-6 230 16,-7-2 113-16,0-4 22 0,1-3-11 0,5-2-24 16,1 1-29-16,1-8-30 15,5 3-27-15,0-7-25 0,4 3-23 0,-5-3-20 16,9-1-18-16,9 1-17 16,-3-15-16-16,8 2-12 0,13-16-11 0,8 0-14 0,7 3-12 15,5 1-8-15,5 3-4 0,10 6-3 16,2 10 3-16,0 6-9 0,-10 17-7 15,-5 1-6-15,-5 10-5 16,3 10-5-16,22 6-4 0,-5 11-2 0,-15 14-2 16,1 3-1-16,-11 16-4 0,-2-1 8 15,-4 10-5-15,-4 3-2 0,-6 2-3 16,-4 6-3-16,-5 1-3 0,-1-6-2 0,-3 3-4 16,-6-9-1-16,-2-12 0 0,-2-9-1 15,-6 0 2-15,2-3 2 0,-11-2 1 0,-9 20 1 16,-5-20-1-16,2-7 0 0,-2-7-2 15,-6-9-1-15,-5-6-1 0,-3 2-1 16,-7-13-4-16,-3-3-3 0,-26-12-1 16,7-7-2-16,-11-3-2 0,2-11-1 0,7-8 1 15,0-3 0-15,3 1 0 0,3-10-1 0,6 0-1 16,4-4-7-16,5 6 2 0,1-6-5 16,2 8 3-16,9 2 2 0,0 1 0 15,5 6-1-15,10 11-1 0,3 5 1 16,2 3 2-16,0-2 0 0,7 11 8 0,-5-6-5 15,11 6-4-15,-6 1-1 0,7 2 0 16,1 7-7-16,0-8 2 0,4 6 0 0,2 4 1 16,0-6 0-16,0 6-1 0,6-11 1 0,-6 11 1 15,8-1-2-15,-8 1 2 16,0 0-1-16,13 0 0 0,-13 0 0 16,0 0 0-16,14 0-1 0,-5 1 0 15,-9-1-1-15,12 0 1 0,-10 5 1 0,4 1-1 0,-6-6 0 16,13 0 1-16,-13 0-1 0,14 0 2 0,-8 1 3 15,-6-1 3-15,7 5 5 16,-7-5 5-16,8 4 2 0,-8-4 1 16,2 0 0-16,-2 0-1 0,0 0-2 15,8 0 5-15,-4 5-4 0,-4-5-3 0,0 0-2 16,6 5-3-16,-6-5-1 16,0 0-5-16,9 2 1 0,-9 3 0 0,0-5 0 0,0 6 0 15,2 3-1-15,-2 2 0 0,4-1-1 0,2 2 0 16,-4 8-1-16,-2 5 0 15,6 1-1-15,1 1 1 0,7 9 1 0,1 1-2 0,1-3 0 16,5 5 1 0,4-3 0-16,10 4 0 0,14 5 0 0,-7-23 1 0,1-1 0 15,5-11 0-15,28 0 0 16,-8-6 1-16,17-8 0 0,0-5 1 0,2-2-2 0,-7-5-1 16,-1-3 0-16,-5-4 0 15,-8-3-1-15,-4 1 0 0,-12 2 0 0,-17 2-2 16,0-3-1-16,-10-5-5 15,-3 5 5-15,1-8-11 0,-13-6 4 0,-3 7-8 16,-5-1 1-16,-5-8 12 0,-9-7-4 0,-5-7-6 0,-16-7-1 16,4 3 3-1,-8 10-2-15,-7-1 2 0,-1 12 1 16,-9-2-1-16,0 7 0 0,-6 8 2 0,6 4 1 16,5 11-1-16,-1 2 0 0,0-2 2 0,-1 4 0 15,1 1-1-15,-4 4 3 0,2 0-3 16,5 0 10-16,-7-2-8 0,13-4 1 15,-11 3-1-15,11-4 1 0,1 2 7 16,-5-4-6-16,9 2 6 0,-3-4-5 0,2-3-3 16,2 2 7-16,1-4-2 0,-5 1-3 15,6-6 1-15,-19-11-2 0,11-2 3 16,-1 1-1-16,3-10-1 0,0-5 3 16,8-6 0-16,4 10 1 0,6-13 0 0,-4-2 2 15,13 2-1-15,7 4 0 0,5-4-1 16,2 4 0-16,2-31 0 0,11 5-1 0,8-5 0 15,7 8-1-15,10 0 5 0,1 2-3 0,11 2-1 16,61-49-1-16,-32 44-10 0,-5 13 4 0,-4 21 6 16,7-2 1-16,-1 6 0 15,3 8 1-15,4 10-1 0,1 10 0 0,-7 6 1 16,-9 6 0-16,11 14 1 16,-11 6 0-16,-4 8 0 0,-2 0 1 0,-6 7-1 15,-7-2 0-15,-5 7-2 0,3 5-60 16,-5-5-68-16,1 2-83 0,0 10-10 0,3-9-754 15,3 1 162-15,-13-17 136 16,-3-7 825-16,2-8-359 0,-12-6 52 0,3-3-368 16,-3-4 88-16,-23 0 73 0</inkml:trace>
  <inkml:trace contextRef="#ctx0" brushRef="#br0" timeOffset="1027.18">7086 23112 2 0,'0'12'25'16,"0"7"7"-16,0-9 3 0,0 2-2 0,0-12-3 15,-2 21-3-15,4-12-2 0,-2-2-4 16,0 1-4-16,0 0-2 0,0 1-3 15,0-5-4-15,6 4-1 0,-6 1-2 0,0-9-1 16,0 5-2-16,0 1 1 0,0-6-1 16,0 0-1-16,0 4-17 0,0-4-2 0,0 0 11 15,0 0-2-15,0 0-2 16,0 0-11-16,2-15 7 0,-2 15-2 0,-2-13 0 16,2 5-41-16,0-1 18 0,0-3 14 15,-8 3 90-15,8-2 177 0,-7-10 94 0,3-1 25 16,2-9-8-16,2-1-20 0,0-11-25 0,0-2-19 15,6-4-17-15,3 2-14 16,3-26-14-16,2 16-12 0,1 4-10 0,-7 12-10 16,5 3-10-16,1 1-9 0,-8 8-9 15,1 3-10-15,-5 7-14 0,4 3-14 0,0 4-13 16,0 0-11-16,-4 7-9 16,4 5-8-16,-6 0-8 0,0 0-5 0,7 11-4 15,-5 7-6-15,-4 11-4 0,2 16-5 0,0 3-3 0,-7 36-5 16,-1-3-5-1,4 2-5-15,4-9-5 0,-2-12-3 0,4-6-3 0,2-3-1 16,-2-5-2-16,4 0-3 16,1-3 0-16,-1-3-3 0,2-9 3 15,-2-1 0-15,1-2-1 0,1-1-2 16,-2-5-2-16,2 1-3 0,1-5-3 0,-1 2-1 16,2 0-2-16,-2-1-3 0,5 0-1 15,-5-8-1-15,-2 5-3 0,3-7-7 16,-3 1-10-16,0 1-19 0,0-5-20 0,-4 1-31 15,4-4-49-15,-4 5-59 0,9-2 54 16,-9-6-198-16,-2 9-649 0,6-10 162 0,-6-1 135 16,0 0 792-16,0 0-351 0,0 0 78 15,0 0-60-15,0 0-11 0,-14-26 5 16,14 26 21-16,-7-20 14 0,7 20 26 16,-6-17 19-16,6 17 17 0,0 0-96 0,-8-25 135 15,8 25 10-15,-6-11 5 0,6 11 9 0,-6-12 5 16,6 12 4-16,0 0 4 0,-13-10 2 15,13 10 6-15,-10-11 1 0,-1 1 4 0,9 10 2 16,-6-10 0-16,-4 10 4 0,3-9 2 16,-3 7 2-16,-4-2 4 0,-5-3 0 0,0-4 4 15,1 9 0-15,-5-5 4 16,2 6 2-16,-6-3 0 0,4-2 3 0,0 4-2 16,-1 2 1-16,3 0 1 15,-8 0-1-15,10 0 0 0,-2-4-1 0,7-1 0 0,3 5 6 16,-1 0-3-16,4-4 1 0,1-2-17 0,1 5 10 15,0-8 1-15,2 5-1 16,-1-4 1-16,-5 8-12 0,4-10 2 16,8 10-54-16,-15-3 96 0,7 3-18 0,8 0-58 15,-21 3 20-15,7 3 225 0,-5-6 134 0,3 4 44 16,-5 1-1-16,2-5-18 16,5 3-24-16,2-3-26 0,1 0-24 0,-1 0-19 15,4 0-15-15,8 0-13 0,-15 0-15 0,15 0-15 0,-10-8-16 16,14-2-12-16,4 7-17 15,13-12-12-15,14-10-15 0,27-15-12 0,8 0-11 16,7-9-10-16,76-29-10 16,-35 14-15-16,-27 21-20 0,-11 2-29 0,3 8-56 15,-7 0-66-15,1 10-44 16,-21 6-623-16,-13 9 128 0,-10 2 108 16</inkml:trace>
  <inkml:trace contextRef="#ctx0" brushRef="#br0" timeOffset="1593.91">7726 22930 1317 0,'7'9'530'15,"1"-5"-380"-15,-2 4-201 0,-4 1-126 0,2-2 20 16,-4-7 24-16,9 16 9 0,-3-11 16 0,-6-5 19 15,0 0 3-15,35 16 11 0,-12-13 27 16,3 3 0-16,1-6 8 0,4 0 2 16,19-6 7-16,2 3 1 0,-7 0 2 15,9-2 3-15,-5 1 1 0,-1-5 1 0,2 6 5 16,-7-6-2-16,5 1 2 0,-7 1 1 16,-6 2 1-16,0-7 1 0,-6 3 1 0,-2 2 0 15,-4 2 1-15,-5-6 0 0,3 7 4 0,-4-3-4 16,-5-3 1-16,2 0 0 0,1-1 1 15,-3 6 0-15,-1-5-1 16,-1-1 1-16,-2 2-1 0,-2 2 5 0,-4 2-3 16,5-1-16-16,-7 4-1 0,6-1 13 0,-6 3-4 15,0 0-83-15,0 0 122 16,0 0 216-16,-21-5 167 0,13 1 39 0,2 0-23 0,0-1-37 16,6-3-36-16,0 2-33 15,2-3-32-15,8-8-26 0,13-2-25 0,6-7-22 16,24-6-20-16,-1 4-19 0,10-3-17 0,4 2-14 15,7-5-14-15,-3 11-11 0,6 0-13 16,-5 2-20-16,-3 4-27 0,-6 2-25 0,-19 9-24 16,-1 3-32-16,-14 3-15 15,-1 3-5-15,-6 3-10 0,-7 0-12 0,-1 8-16 0,-11 2-9 16,-4 4-17-16,-15 4-16 16,1 8-8-16,-19 21 2 0,-5-3 15 0,-9-3 39 15,-1-6 80-15,1-1 25 0,-1-4 20 0,2-11 15 16,15-4 12-16,9-11 13 15,3 2 10-15,0-1 2 0,7-2-3 0,8 2-5 0,-3-10-3 16,5 8 1-16,4-9-3 16,0 0-1-16,19 4-3 15,6-4-6-15,16-4-6 0,6 0-5 0,38-13-9 16,4-3-19-16,8 4-30 0,0-2-72 0,3-3-68 0,-1 6-73 16,-4-3-589-1,-15 6 132-15,-24 0 666 0,-4 3-165 0,-21 2-63 16,-4-1-14-16,-11 3 8 0,-16 5-178 0,0 0 68 0,0 0 57 15</inkml:trace>
  <inkml:trace contextRef="#ctx0" brushRef="#br0" timeOffset="2906.22">13330 20604 3 0,'-70'22'23'0,"2"-1"7"0,1 2 1 16,-3-2-1-16,4 0-2 0,0-1-4 16,10-7-3-16,8 4-3 0,7-5-3 0,0-1-2 15,4 2-2-15,1-1-2 16,3-2-1-16,4 0-1 0,7-2-1 0,1-3-1 15,9 4-2-15,-9-2-1 0,13-5 0 0,-7 9-1 16,9-10-1-16,-6 9 0 0,3-8-1 16,5 5 0-16,-4-5 1 0,2-2-2 0,4 4 2 15,2-4 1-15,-13 6-1 16,13-6 1-16,0 0 0 0,0 0 0 16,0 0-1-16,0 0-1 0,0 0 0 0,0 0-1 15,0 0 2-15,0 0 1 0,0 0-1 0,0 0-1 16,25 0-18-16,-25 0 0 0,0 0 3 0,0 0 1 15,0 0 10-15,0 0 1 16,0 0-2-16,0 0-1 0,0 0 2 0,0 0 0 0,-12 5 2 16,-1 0-8-16,11-1 6 15,2-4 0-15,-18 0-1 0,18 0 0 0,-11 0-45 16,11 0 17-16,0 0 12 16</inkml:trace>
  <inkml:trace contextRef="#ctx0" brushRef="#br0" timeOffset="3364.08">12392 20905 246 0,'0'-7'346'0,"-7"3"24"0,3-5-10 0,2 7-23 0,-4-8-27 16,6 10-29-16,-8-9-27 15,6 6-24-15,-9 3-23 16,11 0-19-16,-20 0-17 0,9 0-13 0,-9 3-9 16,-5 6-7-16,4 3-5 0,-10 8-3 15,-2 1-5-15,-17 11-4 0,3 10-4 16,4 3-5-16,-1-2-9 0,9 1-6 0,4 1-9 16,8-4-7-16,9-7-6 0,-1 7-8 15,9 0-4-15,6-4-5 0,2-9-3 16,9 13-1-16,9-6-1 0,3-3-3 0,24 1-4 15,9-1-3-15,0-19-3 0,0-7-2 16,0-12-3-16,28 2-3 0,3-17-3 0,0 1-3 16,-2-13-3-16,0-1-2 15,-7-6-2-15,-3-2-3 0,-11-3 2 0,-2 4-2 16,-15-5-1-16,-10-5-1 0,-10 15 0 16,-12-7-1-16,-3 2 0 0,-12 10 0 0,-6-13-3 0,-7-2 1 15,-9-23 0-15,-18 1 0 16,-5 0 0-16,-11-3-2 0,-55-47-1 0,-7 18 1 15,21 17 2-15,-36-6 0 0,-7 6 0 0,26 29 0 16,-45-13 5-16,-9 6 1 0,-11 22-1 16,38 13-2-16,9 12-1 0,18 6-2 0,-109 16-2 15,14 6-2-15,13 12-1 16,8 13-1-16,14 11-2 0,48-6 0 0,33 1-1 16,10-2-2-16,-49 55-3 15,47-24-31-15,29-7-31 0,23 3-33 0,11-3-26 0,9 9-32 16,19 7-59-16,23-6-20 15,15-3-673-15,22-17 151 0,68 39 760 0,-20-54-189 16,-9-22-74-16,-1-19-18 0,111-22 8 16,-4-11 18-16,94-30-177 0,-106 15 72 15,1-6 58-15</inkml:trace>
  <inkml:trace contextRef="#ctx0" brushRef="#br0" timeOffset="4050.15">13210 20391 22 0,'27'-11'34'16,"-19"9"2"-16,-8 2-2 16,15-19-1-16,-15 19-3 0,8-10-4 0,-4-2-3 15,2-1-2-15,3-8-3 0,-7 2-2 16,2 5-2-16,4-6-2 0,-2-3-2 0,-6 6-3 16,6-1-2-16,1-2-1 15,-5 1-3-15,4-4-2 0,-4 4-5 0,6-2-1 16,-4 1 1-16,3-1-17 0,-1 1 10 0,2 2-3 0,-2-2-1 15,0-1-70-15,3 0 29 16,-7-10 20-16,4 9 316 0,-4 2 92 0,8-13 7 16,-10 9-19-1,2-6-28-15,5 6-29 0,-1-6-24 0,0 5-24 0,2 2-17 16,-8-3-16-16,7 6-17 16,-1 0-16-16,-4 3-15 0,-2 8-14 0,6 3-13 15,-6 1-10-15,0 5-8 0,0 0-10 0,2 24-8 16,-2 5-5-16,0 21-9 0,-2 34-8 15,-6 8-6-15,-3 15-4 0,3 0-7 0,-13 100-7 16,7-60-3-16,6-36-6 16,-5-7-1-16,7-14 1 0,4 4 0 0,-2-10 0 15,4-19 1-15,0-12 0 16,4-8 2-16,-4-11 4 0,6-4 4 0,0-6 2 0,3-3-2 16,1-10-2-16,9 6-6 15,3-5-3-15,14-3-4 0,9-4-4 0,0-5-5 16,15 0-4-16,31-1-5 0,2-10-6 0,5 9-6 0,1-5-7 15,-6 6-4 1,-6 1-4-16,1 1-1 0,-3 8-3 0,-21-2 0 0,-4-2 0 16,-14 5 0-16,-1-8 1 15,-1 7-1-15,-7 1 0 0,-4-9-1 0,-6 6 3 16,-7-5 5-16,1-2 5 0,-6 0 3 16,-7-9 1-16,4 8 2 0,-10-9 3 0,4 1 4 15,7-4 3-15,-13-8 3 0,8-3 0 0,-8 2-1 16,0-6-2-16,2 3-1 15,-2-6-4-15,0 0-3 0,0 0-10 16,4 5-28-16,-4-3-43 0,7-2-35 16,-7 9-51-16,2-4-68 0,4 6-3 0,0 0-756 15,0 6 162-15,-4 3 833 0,-2-5-211 16,6 11-83-16,-6 5-21 0,7-17 8 0,-7 17 18 16,0 0-195-16,16-11 77 15,-16 11 65-15</inkml:trace>
  <inkml:trace contextRef="#ctx0" brushRef="#br0" timeOffset="5384.4">11918 23416 8 0,'-14'-4'27'0,"-1"-8"7"16,15 12 1-16,-14-10 0 0,14 10-2 15,-11-21-3-15,11 21-3 0,11-22-3 0,-3 7-2 0,5-1-2 16,1 1-2-16,15-11-3 16,-2 1 0-16,8 6-2 0,15-15-2 0,5 2-2 15,-5 0 0-15,6 1-1 16,-7 9-1-16,-7-1 1 0,-3 11-1 0,-2-9-1 0,5 10 0 16,-5-6 0-1,4 4-1-15,-2 1-1 0,3-3 0 0,-5 2 0 0,2-1 0 16,-2 3-1-16,-2 0 0 0,-6 2 0 0,-2 2-2 15,0-2 0-15,-6 3 0 0,-5 0-2 16,5 0 0-16,-2 2-1 0,-11-1 0 16,-8 5-1-16,21-5 0 0,-21 0 0 15,0 5 1-15,0 0 0 0,0 0-2 0,0 0 0 16,0 0 0-16,0 0 1 16,0 0-1-16,-9-11 0 0,9 11 2 0,-18-4-2 0,9 4 0 15,1 0 0-15,8 0-1 0,-20-2 1 0,13 2 0 16,-7-5 0-16,1 5 0 15,5 0-1-15,-6 0 2 0,1-5-2 16,-1 5 0-16,1-6 2 0,5 6-4 16,-10-2 2-16,7 2-1 0,-1 0 1 0,-1-3 0 15,3 3-3-15,-2 0 8 0,3-5-1 16,-9 5-2-16,10-4 0 0,-5 4 1 16,3-4-2-16,-1-1 2 0,1 5 0 15,-2-8 0-15,-3 4-1 0,1-3 3 0,-1-1 0 16,-3 0 0-16,1-1-1 0,3-2 0 15,-3 11 1-15,1-10 0 0,1-1 0 16,-5-2 0-16,1 5 0 0,-2-2 0 0,3 0 0 16,-1-1 0-16,5 1-1 0,-7 3-1 15,6-3 1-15,-5 0-2 0,1 2-5 0,3-5 5 16,-5 7 0-16,2 6-2 0,-1-13-15 16,1 10 0-16,-6 3 1 0,3-5 12 0,-3 1 0 15,0 4-1-15,-2 0-8 0,-2 4 6 16,2 4-49-16,-6-8 19 0,4 4 177 0,-4 1 171 15,4-1 62-15,-14-4 5 0,8 0-18 0,6 0-27 16,2 0-27-16,4 0-26 16,5 0-24-16,-1-4-24 0,9 4-19 15,-3 0-17-15,13 0-12 0,-16 0-10 16,16 0-8-16,0 0-10 0,0 0-10 0,0 0-5 16,0 0-3-16,55 0-4 0,-3-5-7 15,45-7-7-15,106-17-6 0,1-3-8 0,16-9-6 16,81-19-9-16,-13 0-5 15,-80 11-8-15,92-16-8 0,0 3-6 0,-89 25-6 0,0-2-5 16,-15 6-15-16,-39 18-26 0,-37 7-55 0,-23 4-42 16,2 4-30-16,-10 4-52 15,-4 17-21-15,-15-2-659 0</inkml:trace>
  <inkml:trace contextRef="#ctx0" brushRef="#br0" timeOffset="5444.07">15263 22131 1788 0,'20'21'721'0,"-20"0"-516"16,0-1-271-16,-12-7-175 0,-11 12 21 0,-4 3 39 0,-26 6 9 15,-5 2 36-15,-11 4 16 0,7-5-143 0,-16 6 43 16,-69 37 37-16</inkml:trace>
  <inkml:trace contextRef="#ctx0" brushRef="#br0" timeOffset="6324.25">12623 24292 8 0,'-8'13'26'16,"-5"-1"7"-16,1-1 2 0,4 0-1 16,-1 0-2-16,9-11-3 0,-8 10-3 15,8-10-3-15,0 0-2 0,-6 19-4 0,6-19-1 0,0 8-3 16,0-8-2-16,0 0-3 0,6 5-1 15,-6-5-1-15,4 7-2 0,-4-7-1 0,0 0 0 16,0 0-2-16,11 2 1 16,-11-2-1-16,0 0 0 0,0 0 0 15,0 0 1-15,0 0-1 0,0 0-1 0,0 0 1 16,-15 3-1-16,15-3-1 0,0 0-2 0,0 0 1 16,0 0-4-16,0 0 1 15,0 0 0-15,0 0-2 0,-12 0-1 0,12 0-1 0,0 0-1 16,0 0 0-16,0 0 0 15,0 0-1-15,0 0 5 0,-6-13-1 0,-1 13 0 16,5-10 0-16,2 10-18 0,-6-11-51 16,6 1 26-16,-4 9 85 0,2-12-25 15,-6-5 79-15,8 4 198 0,-13-3 82 0,5 1 15 16,0-1-14-16,-5 3-24 0,5-8-27 16,-2 4-28-16,-1 5-22 0,5 2-20 0,-8-2-19 15,1 1-17-15,1-5-16 0,4 7-17 0,-5 5-16 16,5 0-15-16,0-6-15 0,-1 10-16 15,3 1-12-15,6 0-11 0,-33 12-8 16,17 4-6-16,-5 9-5 16,-4 7-3-16,-4 23-3 0,-2 7 1 0,4 3-2 0,0 0-4 15,7 2-5-15,5 7-3 16,1-20-4-16,8-1-3 0,6-12-4 16,2 5-2-16,8-5-4 0,5-7-1 15,1-2 1-15,11-2-2 0,6-7-4 0,-2-2-1 0,8-7-1 16,3 1-3-16,7-11-1 15,-5-4-4-15,5 0-2 0,5-9-1 0,16-3-3 16,-2-12-1-16,-3 3-1 0,-3-11 0 16,-7-3-2-16,-3-13 0 0,-4 2-1 15,-7-15 0-15,-6-5 0 0,-14-1 0 0,-1-9-1 16,-20 5-2-16,0-8-1 0,-20 4-1 16,-9-3 0-16,-6 5-1 0,-17-1 1 0,-41-46 2 15,2 35 1-15,15 21 3 0,-1 19 3 16,-70-36-1-16,27 34-2 0,15 6 0 0,-77 3-1 15,31 11-2-15,23 18-1 0,12-1 3 0,1 9 6 16,-3 1-4-16,2 11-5 16,9-2 0-16,3 11-12 0,11 4-31 15,10 6-18-15,13 4-29 0,8 11-28 16,21 4-20-16,6 9-22 0,14 14-47 0,19 3-3 0,6 20-708 16,17-4 151-16,10 4 127 15,33 65 769-15,-8-53-334 0,-1-32 46 0,1-18-58 16,8-4-13-16,13-7-200 0,-1-4 70 0,15-10 59 15</inkml:trace>
  <inkml:trace contextRef="#ctx0" brushRef="#br0" timeOffset="7644.21">13553 23952 4 0,'-23'-12'12'16,"3"2"2"-16,-1-2 0 0,3-1-3 0,1-5-3 0,3 4-2 15,-1-7-2-15,-4 6-1 16,5-2-1-16,-3-13 0 0,-3 7 0 0,-1-7 0 16,0 5 1-16,7 1 1 15,-7-5 0-15,3 8 0 0,5 0 1 0,5-2-1 16,0 2 0-16,0 1 0 0,8-2-1 0,-7 2-1 15,3-2 0-15,4-2-2 0,4 3-3 16,3-2 6-16,-7-7 1 0,2 8-1 0,2-9-1 16,0 9-10-16,0-10-3 0,-2 7 1 15,2-3-25-15,0 3 45 0,0-4-8 16,3 5-5-16,-7 0-3 0,8-2-19 16,-6 3 9-16,2 0 6 0,2 3 221 0,-6-10 121 0,0 6 35 15,2-3-2-15,-2 0-20 0,7-4-25 16,-7 9-27-16,0-4-26 0,2 6-23 15,-2 0-21-15,4 4-20 0,-4-1-18 0,0 10-15 16,6-1-13-16,-6 3-12 16,0 5-9-16,0 0-7 0,0 0-3 0,2 20-4 15,4 1-6-15,-6 11-7 16,0 20-6-16,0 5-5 0,0 41-5 0,0-2-1 16,0 10-2-16,0-2-6 0,0 10-4 15,-6-7-4-15,6 8-4 0,0-6-5 0,0-3-4 16,0-7-6-16,6-5-5 0,0-8-5 0,3-20-3 0,-1-13-3 15,4-17-1-15,-3 6-1 16,5-11-1-16,5 2 0 0,-9-13 0 0,9-8-2 16,1-3-2-16,-5-9-4 15,8 0-2-15,16-17 0 0,-8-7-2 16,20-19-3-16,1-10-2 0,2-13-2 0,2 0-3 16,35-69-2-16,-25 37-3 0,-15 23-1 15,-11 9-1-15,-3 11-1 0,-8 4-1 16,-8 18-1-16,-1 11-2 0,-11 2-3 0,5 7 0 15,-12 1-2-15,4 12 0 0,-6 0 0 16,0 0 0-16,4 25-1 0,-4-14 0 0,2 18 1 16,-2 4 0-16,7 13 0 0,-7 4 0 0,2 3 1 15,4 35-1-15,6-12 1 16,3 0 2-16,-3 4-1 0,5-12 0 0,8-4-5 16,-3 2-22-16,5-13-14 15,2-1-19-15,2 1-15 0,0-16-15 0,4-5-17 0,-6-2-18 16,4-7-21-16,-2 6-14 15,4-12-34-15,7-1 20 0,-3-1-159 0,-4-5-54 16,-4-2-4-16,2-8 18 0,-4 0 27 16,4-3 31-16,9-6 29 0,-11 0 29 15,8-4 27-15,-4-6 23 0,-6-2 21 0,-2 8 19 16,2-7 17-16,-9-5 15 0,1 4-105 16,-11 1 142-16,3-1 9 0,-5 2 6 0,2-6 6 15,1-7 5-15,1-10 6 0,-6 0 204 16,1 0 136-16,-1-3 48 0,-4 5-1 15,-2-5-21-15,2 4-26 0,2 3-25 0,2 1-24 0,2 4-20 16,-8 8-17 0,3 4-12-16,1 1-12 0,-8 8-9 0,4 3-6 0,0-2-5 15,0 11-5-15,0 0-7 16,0 0-4-16,0 0-4 0,-9 32-7 16,15-11-8-16,-6 11-8 0,7 14-7 15,-1-4-6-15,8 32-7 0,1-12-6 0,-7-9-7 16,13 12-6-16,-3-10-5 0,-3-11-6 15,1-3-6-15,17 16-7 0,-4-15-14 0,-2-11-17 16,0-8-20-16,2-3-22 0,0 1-20 0,4-9-17 16,-8 1-18-16,2-12-10 15,-2-1-12-15,-3 0-25 0,-1-1-82 0,6-3 57 0,-17-5-130 16,5-3-407-16</inkml:trace>
  <inkml:trace contextRef="#ctx0" brushRef="#br0" timeOffset="7814.33">15682 24733 1419 0,'0'-7'-237'0,"-6"-6"795"0,0 5-848 15,-9-5 496-15,-1 1-162 0,-17 1-39 0,-4 1 27 16,-5-10 51-16,-3 9 49 15,-19-10 26-15,12 7 11 0,0-4 7 16,11 7 1-16,4-4-3 0,2-2-2 16,-1 4-4-16,14 1-2 0,-5 1-3 0,6 2-5 15,7-3-7-15,-5 3-9 0,9 8-6 16,4-10-6-16,1 2-5 0,5 8-7 0,5-9-5 16,9 1-11-16,7 4-6 0,20-11-8 15,2 3-13-15,28-6-26 0,18 6-38 16,-5-12-95-16,14 5-91 0</inkml:trace>
  <inkml:trace contextRef="#ctx0" brushRef="#br0" timeOffset="7853.96">15759 24250 1839 0,'91'-31'739'0,"-13"-1"-528"0,7-9-280 16,-4 3-58-16,-9-4-306 0,9-10 73 0,-11 9 60 16</inkml:trace>
  <inkml:trace contextRef="#ctx0" brushRef="#br0" timeOffset="8646.08">17757 21519 6 0,'-28'0'22'0,"1"0"3"0,0 0 1 0,2-1-2 16,0-4-4-16,5-1-2 16,-3 5-3-16,2-8-1 0,3 9-2 15,1-10-1-15,-2 10-1 0,9 0 0 0,-9-2-1 16,19 2-1-16,-35 2 0 0,19-2-2 0,-5 6-2 16,9-2-1-16,-3-3-3 15,7 8-5-15,-4 2-4 0,5-10-6 0,5-1 4 16,-8 9 237-16,2-9 181 0,8 0 47 15,0 0-10-15,-17-1-37 0,13-7-37 0,4 8-35 16,4-12-34-16,-2 11-30 0,11-8-27 0,-5 5-23 16,13-2-22-16,1-1-20 15,11 2-19-15,9 3-15 0,1-5-13 0,7 6-14 16,6 1-12 0,34 1-19-16,6-1-26 0,1 9-32 0,-4-4-33 0,4 8-68 15,-6 0-45-15,-6 0-129 0,-9 8-532 0,-8 8 669 16,-18-5-78-16,-19 0-73 0,-6-3-19 15,-11 2 6-15,-8 3 18 0,-6 0 22 0,-8 6 23 0,-8 10 22 16,-15 20 20-16,-9-6 17 16,-3-1 15-16,-1-2-108 0,-5 1 147 0,1 1 7 15,-1-15 7-15,3 4 6 16,15-7-2-16,2-17-50 0,2 1 357 16,3-9 155-16,3 0 35 0,6-4-24 0,5-3-43 15,4-1-37-15,6-4-34 0,0 0-30 16,0 0-24-16,37-9-22 0,4 7-22 0,13-7-16 15,25 0-20-15,10 6-23 0,-3-6-31 16,10 9-43-16,-3 0-69 0,2 12-129 16,-9 6-565-16,-3-7 493 0,0 10 56 0,-15-6-63 15,2 6-14-15,-14-14 9 0,-6 3 15 16,-1-6-159-16,1-4 63 0,4 0 52 16</inkml:trace>
  <inkml:trace contextRef="#ctx0" brushRef="#br0" timeOffset="11136.37">21478 19637 1 0,'-6'18'23'0,"0"-3"9"16,4 5 2-16,-5 3-2 0,1-1-3 0,6-1-4 0,-6-1-2 15,4 2-4-15,2-5-2 16,0-1-3-16,-6-4-3 0,6 0-2 0,0 5-2 15,0-6-1-15,-4 2-2 0,4-5-2 0,-7 5-1 16,5 8-1-16,-6-8 0 16,0 7 1-16,2 0-1 0,-7-7-1 15,5 7 2-15,-5-8-1 0,5 9 0 0,-4-8-18 16,4 3 1-16,-1-4 0 0,3-3 3 16,0-4 11-16,0 5-3 0,4-10 2 15,2 6 0-15,0-6 0 0,0 0-1 0,-7 5 1 16,7-5-2-16,0 0 2 0,0 0 0 15,0 0-1-15,0 0 0 0,-14-11 1 0,14 11 0 16,-6-3-3-16,-3-4 4 0,9 7-11 0,-10-1 2 16,10 1 1-16,-8-9 1 0,6 5-1 15,2 4-21-15,-6-8 10 0,1 4 8 16</inkml:trace>
  <inkml:trace contextRef="#ctx0" brushRef="#br0" timeOffset="11181.33">21240 20070 20 0,'-6'-13'8'0,"2"13"-5"15,4 0-14-15,-10-8 3 0,3 4 4 16</inkml:trace>
  <inkml:trace contextRef="#ctx0" brushRef="#br0" timeOffset="11788.23">21139 20024 138 0,'-8'-11'268'0,"2"9"59"0,-1-5 8 0,3-5-11 0,-6 3-23 15,4 4-23-15,2-2-20 16,-7-4-18-16,3 2-14 0,6 7-14 16,-10-8-12-16,3 5-14 0,3 0-12 0,-2-6-7 15,2 10-12-15,-5-8-9 0,3 5-7 0,6-4-8 16,-6 8-7-16,1-10-7 0,1 7-7 0,6 3-11 15,-12-2 3-15,10-3-8 16,-4 1-6-16,6 4-7 0,-9-4-5 16,9 4-4-16,-10-5-1 0,10 5-3 0,-4-3-2 15,4 3-3-15,0 0-1 0,-13 0-5 16,13 0 1-16,-18 3-7 0,10 6-5 16,-5 0-2-16,3 3-5 0,-9 3-2 0,-1 15-2 15,-3-3-2-15,-12 21-2 0,-9 5 0 0,5 0-2 16,2 3 4-16,2-4-5 0,2 1-4 15,10-9-1-15,2-3-3 0,1-6-2 0,5-2-1 16,1-1 0-16,3 0-7 16,9-7 2-16,-6-5 2 0,4 6 1 0,4-9 1 15,4 4 0-15,6-2 1 16,1-6 1-16,11 6 0 0,7-6-1 0,11 0-1 0,3-5-1 16,-2 1 0-16,5-5-1 15,5-4 0-15,-1-4-2 0,0-5 0 16,22-3-2-16,-2 1 0 0,-14-10 0 0,-8 7-2 15,-7-3 0-15,-6 2-1 0,-2-2 0 16,-4-8-1-16,-6 4-1 0,-5 1 0 16,-3-3 0-16,-7 1-1 0,-2-7 0 15,1 3-2-15,-7-2 1 0,-7-17-6 0,-1 1 5 16,-6-27 1-16,-11 5 1 0,-4-8 0 16,-6 1 0-16,-9-5-1 0,-5 7 0 15,-61-57 3-15,25 43 6 0,-47-19 3 0,0 17 1 16,-15 13 1-16,23 21 0 0,-54 10 1 0,38 11-1 15,16 11-2-15,12 15 0 0,1 6-3 16,-7 3 0-16,-81 16-1 0,61 7-2 16,32 1-2-16,24 0-7 0,5 14-27 0,13 1-25 15,15 11-27-15,9 5-27 16,20 6-37-16,18-2-34 0,12 16-52 0,21 2 18 0,54 65-741 16,-19-48 158-1,0-21 133-15</inkml:trace>
  <inkml:trace contextRef="#ctx0" brushRef="#br0" timeOffset="11824.13">19273 20270 1613 0,'82'33'649'0,"5"1"-463"16,8-13-238-16,-2-8-163 0,4-4-149 0,7-9 60 15,-11-9 51-15</inkml:trace>
  <inkml:trace contextRef="#ctx0" brushRef="#br0" timeOffset="12969.65">21656 19778 10 0,'12'9'24'0,"-12"-9"5"16,17 10 1-16,-5-10-2 15,1 1-1-15,-5 4-3 0,0-1-3 0,-8-4-1 0,19 3-2 16,-11-3-2-16,-8 0-2 0,12 5-2 0,-12-5-2 15,9 0-1-15,-5 4-2 16,-2 0-1-16,-2 4-1 0,0-8-2 16,0 5-1-16,0-5-2 0,-2 7-4 0,2-7 2 15,-4 7-3-15,4-7 5 16,-7 1 0-16,7-1 0 0,0 0-1 0,0 0 1 16,-16-8 0-16,10 1-1 0,-1 2 1 15,5-3 0-15,-4 4-1 0,0-5 0 16,4 6-1-16,-4-6-5 0,6-2 5 0,-11 2-2 0,9-3 0 15,0 2-16-15,-2-1 0 16,2 1 1-16,2-2 11 0,0-8 0 0,-6-5-1 16,2 2-1-16,2-3-1 0,0-8 0 0,2 7 0 15,-5-5-3 1,5 0-34-16,-2-11 16 0,-4-10 104 0,0 3 206 0,4-3 83 16,-4 5 17-16,0 0-12 15,-1-6-24-15,5 6-28 0,2-1-27 0,0 6-25 0,0 7-23 16,2 4-20-16,-2 2-18 0,4 6-18 0,-1 5-13 15,3-1-16-15,-6 9-13 16,2 10-11-16,2-3-9 0,-4 4-8 0,0 0-6 16,14 26-4-16,-7 0-3 0,-5 18-4 15,0 9-3-15,8 35-2 0,-16 6-5 0,2 7-6 16,0-2-5-16,-3 9-4 16,-1-9-3-16,2 3-4 0,0-14-4 0,0 1-4 0,3-15-3 15,-1-23-3-15,4-2-3 16,0-8-3-16,0-9-2 0,4-4-1 0,-4-5 0 15,9 1-2-15,-9-4-1 16,2 1-2-16,8 0-3 0,-2-10-2 0,1 9-2 0,5-10-2 16,5 0-4-16,1-4-2 0,3 1-1 0,6-4-2 15,12 7-2-15,7-10-3 16,0 0-1-16,7 0-2 0,-3 5-3 0,31-2-1 16,-1-3-1-16,-11 9-1 15,-16-5 3-15,-5-4-2 0,-2 8-2 0,-3-4-1 16,-4 1 5-16,-5-1-3 0,-10-4-1 15,-3 1 4-15,-2-1 10 0,-3 0 3 0,-3 0-1 16,-3-1 1-16,-1 1-3 0,-1-9 0 0,4-2-3 16,1 0-1-16,-7 0-5 15,5-4-10-15,1-2-39 0,-6-8-35 0,13 3-24 16,-2-9-27-16,-1 11-44 0,7-1-77 16,-11 0 0-16,7 10-656 0,-8 0 151 15,1 0 126-15,-4 2 754 0,-6 4-331 16,3-2 58-16,-7 7-56 0,0 0-14 0,0 0 7 15,0 0 11-15,0 0 17 0,0 0 23 16,16-4 12-16,-16 4 15 0,0 0-105 0,23 12 139 16,-23-12 11-16,37 13 11 0,-22-13 3 15,7 8 8-15,5-5 5 0,-6 3 4 16,0-1 6-16,-1-5 5 0,-9 6 0 0,3-2 8 16,-2-4 3-16,-5 1 1 0,1 6 5 15,-4-5 2-15,-4-2 2 0,8 0 3 0,-8 7 4 16,0-7-1-16,0 0 2 0,2 5 1 15,-2-5 1-15,0 0 2 0,0 7-2 0,0-7 0 16,0 3 1-16,5-1 1 0,-5-2-2 16,2 9 2-16,2-9-2 0,-4 0 1 15,2 10 1-15,4-9-1 0,-6-1 2 0,2 0 1 16,-2 0 2-16,6 8-1 16,-6-8 1-16,13 0 0 0,-13 0 10 0,0 0 1 0,8-8 0 15,-2 7 0-15,-6 1-1 16,8-10-2-16,-1 1 0 0,-1 7-1 0,0-8-2 15,-2 5-2-15,0-4-47 0,2 1 17 0,-3-2 12 16</inkml:trace>
  <inkml:trace contextRef="#ctx0" brushRef="#br0" timeOffset="13034.93">23287 20107 31 0,'-4'-5'14'0,"4"5"-10"0,-3-12-21 15,3 3 23-15,0 5-5 16,-6-3-14-16,2 3 3 0,4 4 4 0</inkml:trace>
  <inkml:trace contextRef="#ctx0" brushRef="#br0" timeOffset="13064.05">23260 20044 3 0,'0'0'-1'0</inkml:trace>
  <inkml:trace contextRef="#ctx0" brushRef="#br0" timeOffset="13398.04">23252 20036 3 0,'0'0'3'0,"-7"-3"1"15,7 3 1-15,0-9 1 16,0 9 1-16,-6-1 0 0,6 1 1 0,0 0 0 16,6-10 1-16,-6 10 1 15,0 0 0-15,2-2-1 0,-2 2-1 0,0 0 0 16,0 0-3-16,0 0 0 0,0 0 0 16,0 0 0-16,0 0 0 0,13 13-3 0,-13-13 1 15,0 5 0-15,0-5 0 0,-6 7 0 0,6-7-1 16,0 8 1-16,0-8-2 15,0 0 1-15,-2 1-2 0,2-1-4 0,0 0 5 16,0 0 0-16,-5 9 0 16,5-9 0-16,0 0 0 0,0 0-1 15,-2 3 0-15,2-3 0 0,0 0-1 0,0 0-1 16,0 9-2-16,0-9 1 0,0 0 0 0,0 0-1 16,0 0-2-16,0 0 0 15,0 0 0-15,0 0-1 0,0 0 2 0,0 0-2 0,0 0-1 16,0 0 1-16,0 0 2 0,0 0-1 0,0 0 1 15,0 0 1-15,0 0-2 16,0 0 3-16,0 0 1 0,0-21 1 0,0 21-3 16,0 0 1-16,0-9 1 15,2 6-1-15,-2-6-11 0,5 8 4 0,-3-9 4 16</inkml:trace>
  <inkml:trace contextRef="#ctx0" brushRef="#br0" timeOffset="14654.18">23260 19992 136 0,'0'-12'293'0,"0"3"65"0,-6 3 9 0,6-8-15 15,0 8-24-15,-2-5-24 0,2-5-21 16,-5 6-17-16,5-2-15 0,0-1-11 15,0 6-14-15,-2-6-9 0,2 1-15 16,0 4-15-16,0 1-16 0,0 0-16 16,0-3-17-16,0 10-13 0,0-4-13 0,0 4-10 15,0 0-10-15,0 0-5 0,9 25-6 16,-3-10-7-16,-4 11-5 0,4 1-6 16,6 14-4-16,-3 1-4 0,3 0-1 15,-2 2-2-15,3 1-3 0,-1-2 0 0,3-2-1 16,-1 3-1-16,3-2 0 0,-1-7-1 15,1 3-3-15,1-3-1 0,-1-2-3 0,2-1-4 16,1-2-1-16,-1-7-6 0,6 1-10 16,-5 2-19-16,7-9-46 0,2 4-26 15,2-2-25-15,8-7-19 0,3-3-27 16,-5-8-25-16,2-1 38 0,5 0-166 16,-1-1-528-16,-8-7 138 0,-8 3 114 0,-6-2 664 0,-3-2-301 15,-9 8 76-15,-3-9-54 0,-6 8-12 16,0 2 6-16,0 0 13 0,-25-10 17 15,15 7 16-15,-11-3 17 0,-4 5-105 0,0 1 144 16,-2-11 11-16,-1 9 2 0,-8-6 8 16,-1-4 8-16,6 3 5 15,4 4 7-15,0-1 5 0,-8-7 5 0,4 10 2 16,-2-2 6-16,4 1 2 0,0 3 3 16,-4 1 2-16,4 0 2 0,-4 1 3 15,-8 3 0-15,-2 1 2 0,1-2 0 0,1 1-1 0,-3 5 1 16,9-3 0-16,-8-1-1 0,4 4 1 0,3-7-1 15,-5 8-49 1,10-2 23-16,-2-6 14 0,-6 5 249 0,8-3 151 0,-4-4 42 16,6 0-15-16,-2-4-34 15,8-3-36-15,0 7-33 0,3-5-29 0,1 0-24 16,5-5-18-16,5 8-12 0,1-7-16 16,2 5-15-16,6-3-14 0,2-2-13 0,10 5-13 15,3-8-12-15,14-8-13 0,6 8-11 0,8-5-9 16,38-1-10-16,-5 0-13 15,3 8-20-15,10-3-22 0,2 5-24 16,-11 4-49-16,7-2-50 0,-6 12-150 16,-13-2-500-16,-12 4 124 0,-13-6 104 0,-4 9 685 15,-10-10-286-15,-6 5-9 0,-4-3-49 16,-7 0-11-16,-4-3 5 0,-8 0 13 16,0 0 17-16,17 7 14 0,-17-7-99 15,0 0 136-15,0 0 13 0,0 0 10 0,0 0 5 0,0 0 11 16,-2 13 3-16,2-13 6 0,-19 21 4 15,9-2 6-15,-15 2-1 0,0 5 5 0,-6-6 2 16,-18 20 3-16,3-5 3 0,-6 4 4 16,7-13 1-16,4-5 4 15,6-1 3-15,-7-5 3 0,7 5 3 0,-6-8 2 16,-1 7 1-16,-22 3 2 0,2 9 0 16,0-9 1-16,15-1 1 0,1-1 0 0,-20 6 1 0,14-8 1 15,-5 16-2-15,-3-2 0 16,8 1-1-16,4-11 1 0,9-2 1 0,8 1-3 15,-4 0 2-15,4-6 0 0,0 6 0 0,4-11 0 16,4 0 1-16,3 1 1 16,-1-1 0-16,2-2 0 0,3-6 0 15,-5 9 2-15,-4-4-1 0,7-3 0 0,-1-2 2 16,-1 5-1-16,3-5 0 0,-4-2 1 0,1 6-1 16,1-2 1-16,5-4-1 15,-1 0 1-15,1 0-1 0,-1 0-1 0,1 0 2 0,-1 0-3 16,-1-4 1-16,-7 4 0 0,2 0-1 0,1-6 1 15,-3 6 1 1,2 0-1-16,-1-2 1 0,1-7-2 0,0 5 0 16,-4-2-1-16,9 1 1 0,-5-2-1 15,-6-2 1-15,7 8-2 0,-3-9 1 0,2 7-1 16,-4-5 1-16,3 5-3 0,1-4 10 16,-2 6 0-16,-4 1-1 0,5-4-1 0,1-1-2 15,-6 5-3-15,0 0-28 0,0 0 11 0,3 0 229 16,-9 0 136-16,4 0 43 0,-2 0-1 15,2 0-23-15,0-4-27 0,2 4-28 16,4 0-29-16,0 0-26 0,3-1-25 16,5 1-22-16,-1 0-21 0,5 0-15 15,1 0-10-15,2 1-10 0,8-1-5 16,-2 4-7-16,2-4-9 0,0 0-7 16,27 17-8-16,-3-8-7 0,24-4-7 15,35 5-6-15,14-9-3 0,14 8-3 0,7-9 1 16,134 0-4-16,83-10-3 0,-110-5 0 15,11-1 0-15,87-15-3 0,-100 7-4 0,81-9-6 16,-89 1-4-16,-5 11-6 0,-46 10-13 16,-30 2-32-16,-20 9-87 0,-3 0-99 0,-1 11-55 15,-17 9-680-15,-10 0 151 0,-30-6 763 16,-17 6-187-16,-12-7-73 0,-13 4-305 16,-11-17 92-16,0 0 79 0</inkml:trace>
  <inkml:trace contextRef="#ctx0" brushRef="#br0" timeOffset="16546.62">22751 22677 9 0,'0'23'24'16,"2"-10"7"-16,3-2 1 0,1-1-2 0,-4 1-3 0,-2-11-1 16,12 9-3-16,-12-9-3 15,13 3-2-15,-13-3-2 0,0 0-2 0,0 0-1 16,0 0-2-16,-7 9-1 16,7-9-2-16,0 0-2 0,-18 9-1 0,10-9-1 0,8 0-2 15,0 0-2-15,-21-9 0 16,15 5-3-16,4-9 1 0,-13-2-1 0,-1-4 0 15,-1-4 3-15,-4-3 0 0,1-5 0 16,-7-1 1-16,2 10 1 0,-2-4 0 16,-12 2 0-16,8 3 0 0,-4 6 0 0,-7-2 0 15,7 5 0-15,-4 8 0 0,8-5 0 16,-2 9-1-16,6 0-1 0,4 0 0 0,-10 0-3 16,10 4 0-16,-1 1-1 15,5-1-1-15,-2-4 1 0,1 0 1 0,1 5-3 0,5-2 6 16,5-3-1-16,-5 4 0 0,-1-4-1 0,5 9-1 15,0-9-2-15,-1 8-15 16,7-5 0-16,-8 6 10 0,4-6 1 16,-3 6-6-16,9-5-61 0,-6 4 26 15,2-3 16-15,0-1 232 0,-1-2 163 16,5 3 55-16,-8-2 1 0,2-3-27 0,8 0-32 16,-15 5-32-16,9 0-33 0,-2-2-30 15,0-3-26-15,1 5-17 0,-5 3-18 0,0 4-16 16,1 3-16-16,-16 11-10 0,5 1-12 15,1 9-9-15,-14 17-10 0,0 4-7 16,8 5-12-16,-2-3-8 0,8-7-10 0,7-3-7 16,3-9-7-16,9-1-3 0,0 1-2 15,6-9-4-15,7 1-3 0,3 1-4 16,9-4-5-16,4-12-3 0,2 3-5 16,6-9-4-16,4-3-2 0,-4-5-4 0,0-6-3 15,3-5-2-15,1-3-2 0,-4-9-2 0,0 6-2 16,-6-9-3-16,-6-7-1 15,-5-2-2-15,3-1 1 0,-21-3-2 0,2-4-3 16,-4-9-3-16,-8 4-1 0,-13-29-1 0,-6 4-1 0,-6-7-1 16,-6 3 1-16,-7-1 1 15,-39-55 0-15,13 34-2 0,10 23 0 0,0 11-2 16,-62-34 3-16,22 26 0 16,15 17-1-16,5 21-2 0,-7 0 0 0,-6 11-2 15,-3 7 0-15,1 6-1 0,2 8-2 16,-4 1 0-16,6 14-3 0,8 10-19 0,6 0-21 15,7 9-24-15,6 7-19 16,16 7-25-16,11 5-27 0,18 0-33 0,12-11-70 16,11 9-26-16,19 17-621 0,8-5 715 0,12-4-117 15,13-13-37-15,12-8 3 16,6-10 20-16,9-9 25 0,8-4 26 0,12-9 30 0,4-1 21 16,-2 0 29-1,9-5 23-15,-5 0-148 0,1 2 49 0,-1-2 41 16</inkml:trace>
  <inkml:trace contextRef="#ctx0" brushRef="#br0" timeOffset="17053.87">22185 22929 4 0,'47'10'26'0,"-11"-1"10"0,-5-6 1 0,8-3-3 15,-12 0-1-15,4-3-3 0,-4-2-3 16,0 1-3-16,-1-5-2 0,-3 8-2 16,-6-10-2-16,-5 2-3 0,-12 9-1 0,23-11-1 15,-23 11-3-15,16-12 1 0,-16 12-2 16,15-16-2-16,-13 10-1 0,-2 6-2 0,18-25-1 15,-9 4-1-15,3 1-2 0,-2-1-1 16,5-11 0-16,4 8-4 0,-13 0 1 0,2-1 0 16,0 4-1-16,-1-1 2 0,-1-4-1 0,-6 11 1 15,0-1-1-15,0-6 3 16,-6 8-3-16,-3-7 1 0,1 1 0 0,-2-1 0 16,-1 0 1-16,1 3-2 0,2-3-1 15,-1-4 1-15,1 5-3 0,2 0 1 16,-4 0-1-16,5-1 0 0,-1 2-2 15,2 2 0-15,0-3 2 0,-2 8-1 0,-7-7 1 16,5 4 1-16,-4 4 2 0,3-1 0 16,-3 3 0-16,4-3 1 0,-7 11 1 0,5-4 1 15,0 1-1-15,3-6-1 0,-1 10 0 0,2-1 0 16,0-9 1-16,6 10-1 16,-8-3-1-16,3-3 2 0,5 6-1 0,0-7 0 15,0 7 4-15,0-5 1 0,0 5 0 16,0 0 0-16,0 0 0 0,-2-11 0 0,2 11 0 15,0 0 0-15,0 0 0 16,0 0 1-16,-8 0 0 0,8 0 0 0,-6-4 0 16,6 4 0-16,0 0-1 0,-6-9-2 0,6 9-1 0,0 0 0 15,0 0 0-15,0 0-2 16,0 0 1-16,2-7-3 0,-2 7 0 0,0 0 2 16,0 0-2-16,0-12 0 15,0 8-7-15,0-5-60 0,-2 1 24 0,2-1 16 16</inkml:trace>
  <inkml:trace contextRef="#ctx0" brushRef="#br0" timeOffset="18103.93">22414 21992 38 0,'-10'-18'15'0,"6"2"210"16,-2-6 127-16,-3 2 40 0,-1-2-3 0,4-3-21 16,-2-2-29-16,1 1-28 15,5 0-26-15,-2 2-21 0,4 3-18 0,-8 3-16 0,8 4-20 16,-2 2-17-16,2 2-17 16,0 6-13-16,0 4-11 0,0 0-9 15,0 0-4-15,0 0-7 0,2 40-6 16,-2-13-8-16,8 25-8 0,-4-3-7 0,5 38-8 15,3 4-7-15,-4 4-6 0,5-2-8 16,-5 7-5-16,4-1-8 0,-3-9-5 0,3 3-3 16,-4-4-6-16,5-6-4 0,-5-8-3 15,4-16-4-15,-12-8-2 0,5-10-4 16,1-5-2-16,2-14-1 0,-4 9-3 0,2-10 0 16,-4-3 2-16,3-4 2 0,3-1 1 15,-6-4-1-15,2 0-1 0,2-9-3 16,2 0-1-16,-8 0-2 0,27-18-2 0,-10 5-2 0,6-13-2 15,1-1-1-15,3-9-1 16,-4 4-2-16,18-19-1 0,-14 9-2 0,-4 9-2 16,0 7-2-16,-5 6-2 0,-3 0-6 15,-3 13-4-15,3-6 1 0,-9 10 1 0,4 3-1 16,1 0 2-16,-3 3 1 16,0 5 0-16,7 4 1 0,-3 13-1 0,0-4 0 15,5 6 0-15,1 9 3 0,-3-4-2 0,1 1 3 0,3 1 0 16,-2 5 1-16,3-5 1 15,-1-2 1-15,2-5 1 0,-1 0 0 16,3 3-2-16,0-4-1 0,4 1-11 16,6-2-17-16,-11-3-17 0,11-2-24 15,-2 2-20-15,3 0-21 0,3-4-18 0,-4-4-18 16,0-1-20-16,2-2-41 0,-4 4 23 16,0-3-690-16,-8-8 145 0,-3-3 749 15,-3 5-193-15,2-6-77 0,-5-6-22 0,5 5 5 16,-3-12 16-16,3 5 20 0,1-5 21 0,3-10 21 15,4-2 19-15,-4-1 17 0,4-1 15 16,0 0-110-16,-5-4 147 0,5 9 8 16,-4-10 10-16,-2 7 7 0,1-4 6 15,-7 5 6-15,1 8 3 0,-12 1 4 0,1-5-117 0,1 3 424 16,-6 1 88-16,-4-4 20 16,4 8-14-16,-7-9-26 0,5-3-28 0,0 7-26 15,-4 2-24-15,2 6-20 0,2-3-13 16,-2 2-10-16,2-1-12 0,0 0-14 15,2 7-9-15,-7-3-8 0,7 7-6 0,0 0-6 16,0 0-6-16,-12 18-5 16,10 3-4-16,-8 4-7 0,5 19-7 0,-1 1-8 0,-2 8-7 15,4-2-6-15,2 2-7 16,4 37-6-16,2-10-6 0,4-3-4 0,3-19-6 16,7 16-6-16,3-12-4 15,6-16-6-15,-7-3-5 0,3-12-6 0,4-8-12 0,-4 6-15 16,10-11-24-16,-2-3-39 15,2 2-32-15,-4-13-18 0,4 0-15 0,-6-4-23 16,-2 0-91-16,-1-4 9 0,3-5-605 16,-8 1 681-16,-7-3-117 0,1-2-39 15,-7 1-3-15,-4 2 16 0,-4-10 23 0,-2 15 24 16,-7-13 24-16,-5 4 21 0,-3-3 20 16,-8 5 18-16,-2-8 16 0,-4 7 15 0,-6-7-107 15,8 5 141-15,-8-3 10 16,8-3 7-16,-4 8 5 0,0-6 9 0,4-2 4 15,-5 10 4-15,1 0-124 0,4 0 60 0,-4-2 358 16,6 5 103-16,2-2 36 16,3 8-6-16,3-2-22 0,11-1-31 0,-5 1-29 0,9-2-22 15,-2 5-21-15,8 1-14 16,0 0-15-16,0 0-17 0,0 0-16 0,35-13-17 16,4 10-16-16,37-15-21 15,5-3-30-15,16-2-41 0,85-30-55 0,-45 17-150 0,-26 0-576 16,-20 4 505-16,-8-5 51 15,-3 1-63-15,-9-5-15 0,-11 2 8 0,-7-13 16 16,1 10-163-16,-4-6 63 0,6-4 53 0</inkml:trace>
  <inkml:trace contextRef="#ctx0" brushRef="#br0" timeOffset="18823.96">26767 21077 11 0,'-28'-53'26'0,"1"8"5"16,4 6 1-16,8 8-1 0,-5 7-2 0,-7-2-3 0,12 8-1 16,-5-3-5-16,5 7-3 15,-3-3-3-15,1 6-3 0,5 0-2 16,-7-3-3-16,5 2-2 0,-7 2-2 15,11-9-2-15,-9 11-1 0,3 3 1 0,1-6 1 16,1 2-1-16,-5 0 0 0,-2 9 0 16,7-2-2-16,-5-1-17 0,9 3 1 0,-11 0-1 15,7 3 12-15,-7-1-4 0,-6 6-1 0,9-7-58 16,-1-1 90-16,-14 0 3013 16,19 0-1480-16,1 0-825 0,1-1-406 15,3-7-183-15,1 6-83 0,4-7-43 16,4 7-15-16,0 2-3 0,12-11-1 15,7 2 2-15,4-2-4 0,18 1 5 0,27-12 3 0,11 8-1 16,6-3 1-16,10 5-6 0,-4 3-22 16,2 5-31-16,-4 4-30 0,-19 0-24 15,-12 4-22-15,-5 5-20 0,-9-1-68 16,-3 4 22-16,-6 1-626 0,-8-3 137 0,-12 2 115 16,-7-1 699-16,-4-2-308 15,-4 2 47-15,-6-2-53 0,-4-8-14 0,1-1 5 16,-1 0 14-16,-7 0 16 0,1 0 16 15,-5-9 15-15,3-3-112 0,1 2 151 0,-6-12 10 16,3-4 8-16,1 0 7 16,2-6 8-16,1 6 5 0,-1-6 5 0,-1-2 4 15,1 6 0-15,-1-4 7 0,-5-2 4 16,0 2 1-16,-4 10 5 0,0-9-1 0,1 9 5 16,-1-3 3-16,2 5 1 0,0 1-65 15,9 5 32-15,1-3 20 0,3 6 240 16,3 2 142-16,-5-3 49 0,4 3-1 0,1 5-24 15,3-3-31-15,6 7-27 0,-6 0-24 0,6 0-19 16,0 16-10-16,0 0-10 0,4 10-9 16,-2 11-8-16,2 16-11 0,5 30-12 0,3 6-13 15,2-1-14-15,-5 7-16 16,9 15-15-16,17 101-24 0,1-17-38 0,-7-54-48 16,14 44-81-16,-8-45-82 15,-6-24-725-15,-4-27 630 0,2 7 23 0,-7-17-75 0,-5-5-18 16,1-27 7-16,3-23-214 0,2-6 83 0,-21-17 70 15</inkml:trace>
  <inkml:trace contextRef="#ctx0" brushRef="#br0" timeOffset="25367.31">29721 19446 1 0,'2'6'20'0,"-2"-6"7"15,11 4 2-15,-11-4-1 0,0 0-1 0,0 0-3 16,0 0-2-16,29-13-2 0,-29 13-1 15,26-12-2-15,-15-4-1 0,7 4-2 0,3-1-1 16,-11 5-2-16,9-5-1 16,-3 7-2-16,1-3-1 0,-3 4-2 0,1 2-1 15,-7 3-2-15,0 0-2 16,3 0-2-16,-11 0-1 0,10 0-2 0,-10 0 0 0,13 0-1 16,-13 0 0-16,8 0 1 15,-8 0 2-15,8 0-2 0,-8 0 1 0,10-9 0 0,-8 8 1 16,3-10 0-16,-5 2 1 0,4 8-1 0,-4-9 1 15,0 10-2-15,0-5-2 16,-4-1-1-16,4 6 4 0,0 0-2 0,-7-5-2 16,7 5-70-16,0 0 95 15,-18-5-18-15,10 4 254 0,-1 1 138 16,-5-11 29-16,-7 9-18 0,0-1-32 16,1 3-32-16,-5 0-28 0,2 0-31 0,3 5-27 15,-3 2-13-15,-2-3-17 0,2 7-16 16,3-2-14-16,-1-2-10 0,0 8-13 0,5-3-11 15,1 0-9-15,-1 8-6 16,1-2-5-16,5-2-8 0,4 3-10 0,-2 2-11 16,8 3-10-16,0-3-8 0,2 1-9 0,4 4-5 15,8 6-7-15,7-5-6 0,2 3-5 16,4-5-7-16,1-5-4 0,8 0-4 0,-1-7-4 16,4-3-3-16,2 0-3 0,-6-10-3 15,1 0-2-15,5 0-3 0,-10-10-2 0,-2 10-1 16,2-9-1-16,-10 4 1 0,-1-4 4 15,-3 1-4-15,1-8 1 0,-7 0-5 16,1-9-2-16,3-5-4 0,-3-8 4 0,-6-9-4 16,-2 4-3-16,-4-9-3 0,-2-27 0 15,-6-8 1-15,-11 7 1 0,-7 0 2 0,-10 2 2 16,-7-4 1-16,-46-46 1 16,8 41 0-16,-1 23 1 0,-50-24 0 0,18 32 1 15,10 15 0-15,7 15 0 0,-91-26-2 16,41 32 2-16,21 13-3 0,15 0-3 0,-3 9-1 15,-4 3 2-15,9 0-3 0,1-3-2 0,3 24-1 16,10-11-2-16,8 10-8 16,-4 7-25-16,19 5-6 0,8 10-30 0,16 5-21 0,13 7-21 15,20-7-18-15,20 5-19 16,17 17-29-16,26 9-36 16,119 107 8-16,-55-76-747 0,14-19 158 0,8-5 131 15,-28-28 811-15,-17-20-352 0,-11-4 42 0,5-2-61 16,0-8-15-16,-1 1 7 0,-3-7 16 0,3-2 18 0,-9 1 26 15,1-11 15-15,-8-8 24 16,-6 4-93-16,23-14 137 0,-2-5 11 0,-1-7-125 16,5-4 32-16,0-7 28 15</inkml:trace>
  <inkml:trace contextRef="#ctx0" brushRef="#br0" timeOffset="26013.89">30649 18962 20 0,'2'-13'26'0,"5"-14"1"0,-5 10-1 16,2-3-3-16,-2-1-3 0,2-1-1 0,-2 1-3 15,4 1-1-15,-4-7-2 16,2 6-2-16,-2 0 0 0,3 1-1 0,-3-1-1 0,0 0 0 16,8-3-2-1,-10 6-1-15,6-3-2 0,3 0-1 0,-3-3-1 0,2 3-1 16,-2-2-3-16,2 2 2 0,1 1-2 15,-3-5-17-15,2 2-1 0,-2 1 11 16,1 1-3-16,-5-5-60 0,-2 0 161 0,0 4 214 0,-2-7 82 16,-5 5 7-1,1 0-19-15,-2-6-27 0,2 7-27 16,-3 1-25-16,1-4-22 0,2 6-14 0,-2 0-12 16,2 3-12-16,-1 2-17 0,5-2-21 0,-2 8-20 0,2 5-13 15,-4 2-10-15,6 2-9 16,0 0-9-16,-8 11-7 0,1 10-7 0,1 5-7 15,4 20-9-15,-2 5-6 0,-2 35-7 0,6 10-7 16,4 2-5-16,2 4-4 16,2-3-5-16,1 4-6 0,5-8-4 0,5-4-5 15,-5-9-4-15,3 2-2 16,-3-17-1-16,7 2-1 0,-7-16-1 0,-1-14-1 0,-1-1-3 16,-4-10-2-16,5-3-2 15,-5-4-1-15,4-4-1 0,-1 2-1 0,1-7 0 16,3-2-3-16,3 2-3 0,3-7-2 0,0-1-3 0,1-2-3 15,1 6-2-15,4-7-3 16,0-1-1-16,2 0-3 0,0 0-1 16,6 0-2-16,10 0 0 0,5-1-1 15,-7 1-2-15,5 0 0 0,4 0 0 0,-7 0-1 16,-2-8 0-16,-1 8-2 0,-11 0 1 16,0 0 1-16,-6 0 3 0,-1 0 6 15,-1-2 7-15,2 2 5 0,-11 0 2 16,1-9-2-16,6 7-1 0,-11-8-3 0,2 0-10 15,1-6-26-15,-3 0-54 0,2 0-66 16,7-2-80-16,2-10 49 0,1 3-911 16,5-2 179-16,-2 1 944 0,6-6-249 15,-8 6-98-15,0-6-26 0,-3-6-292 0,5 4 103 16,10-20 85-16</inkml:trace>
  <inkml:trace contextRef="#ctx0" brushRef="#br0" timeOffset="29348.91">29961 20753 9 0,'-41'-17'26'15,"10"6"7"-15,2 1 1 0,-4-1-1 0,4 6-1 16,4-6-2-16,0-9-3 0,4 11-2 16,7 1-3-16,-7 4-1 0,9-5-4 0,4 9-2 15,-7-1-1-15,15 1-3 0,-18-11-2 16,11 11-2-16,7 0-2 0,-10 0-2 0,10 0-1 15,-12 0-2-15,12 0-2 0,0 0 0 0,-19 0-2 16,19 0 1-16,0 0-1 0,-10 0 0 16,10 0 1-16,0 0 0 0,-11 7-1 15,11-7 1-15,0 0 3 0,0 0-2 16,0 0 3-16,0 0-1 0,0 0-6 0,0 0 5 16,0 0 0-16,-4 4-18 15,4-4 1-15,0 0 0 0,-10 1 12 0,8 7 0 0,2-8-1 16,-6 1-6-16,3 3 4 15,-7 2 1-15,10-6-12 0,-2 2 4 0,2-2 4 16,0 0-3-16,0 0 3 0,-8 0 203 0,8 0 120 16,0 0 42-16,0 0 1 15,-11-8-18-15,11 8-25 0,-4-4-25 0,-2 3-20 0,6 1-16 16,-4-8-13-16,4 8-7 16,-10-5-8-16,6-2-12 0,4 7-8 0,-7-1-9 15,7 1-15-15,0 0-15 0,-4-8-12 0,4 8-8 16,0 0-6-16,0 0-6 15,15-1-7-15,-15 1-8 0,22 0-5 0,11 0-5 0,11 1-4 16,12-1-4-16,47-1-4 16,11-9-1-16,128-11-3 0,76-5-3 0,-95 4-3 15,7-5-7-15,84-10-6 16,-91 7-6-16,0-1-6 0,-4 5-5 0,-12-2-7 16,-58 8-13-16,-38 9-19 0,-13 5-34 15,-10 6-65-15,-21 0-62 0,-12 3-69 0,-9 10-46 16,-11-1-145-16,-12 4-43 0,-5-1 7 0,-9-5 27 15,-7 3 37-15,2 2 36 16,-4-15-222-16,0 0 94 0,0 0 79 0</inkml:trace>
  <inkml:trace contextRef="#ctx0" brushRef="#br0" timeOffset="29915.12">30027 22588 27 0,'0'0'39'0,"0"0"-61"0,0 0 6 16,0 0 6-16</inkml:trace>
  <inkml:trace contextRef="#ctx0" brushRef="#br0" timeOffset="31500.92">30558 22527 5 0,'7'9'29'0,"7"5"9"16,-6-1 2-16,7-4-2 0,3 0-1 0,-1-2-3 0,4 2-3 15,1-3-2-15,-3 7-4 16,-3-10-2-16,5 7-2 0,0-4-2 0,-1-2-2 15,1 7-2-15,-9-5-2 0,5-1-1 0,-17-5-2 0,31 7-1 16,-31-7-1-16,21 14-1 16,-21-14 0-16,14 0-2 0,-14 0 0 15,0 0 1-15,0 0-1 0,21 1-2 16,-21-1 1-16,0 0-1 0,0 0-1 16,0 0 0-16,0 0-1 0,0 0 0 0,0 0 0 15,0 0-1-15,0 0-2 0,0 0 1 0,0 0-1 16,0 0-2-16,0 0 0 0,0 0 1 15,-62-6-1-15,49 1-1 0,13 5 2 16,-16-4-1-16,6-3 0 0,1 2 0 0,-3-1-1 0,6-5 3 16,2 6-2-16,-9-10 1 15,5 9 1-15,-2-4-2 0,5 4 2 0,-1-3-2 16,-2 2 1-16,2 2-1 16,-7 1 0-16,5 0 0 0,-2-1-1 0,1 2 2 0,1-2-3 15,0 0 3-15,-2 2-1 16,1-2 0-16,1 3 2 0,0-2-2 0,-3-1 0 15,7 1 0-15,-8-4 1 0,4 8-1 0,-5-9 0 16,5 6 1-16,-2 0 3 16,1-3-3-16,-3 3 0 0,2-5 1 0,-5-1-1 15,5 9 1-15,-7-7-1 0,5 2 0 16,4 5-1-16,-5-4 0 0,5-1 0 16,0 1 1-16,-3 4-1 0,7-2 4 15,-6-4 0-15,2 3 0 0,6-4-4 0,-11 2 3 0,7 0 1 16,4 1 2-16,-8-3-2 0,1 2 1 0,3 0 1 15,2 4-5-15,-2-3 3 16,6 4 1-16,-13-5-1 0,13 5 0 0,-12-5-1 16,12 5-3-16,-8 0 4 0,8 0-3 15,0 0 1-15,-15 0 0 0,15 0 1 16,0 0 0-16,0 0 0 0,-12 0-5 16,12 0 5-16,0 0 1 0,0 0 0 0,-11 0-1 15,11 0 1-15,0 0 0 0,-10 5-1 0,10-5-16 0,0 0 1 16,0 0 1-1,-2 9 2-15,2-9 0 0,0 0-1 16,-2 1 14-16,2-1-1 0,0 0-1 0,0 0-1 16,-4 5 2-16,4-5 1 0,0 0-1 15,0 0-1-15,0 0 1 0,0 0-2 16,-6-15 2-16,6 15-2 0,0 0 0 0,0-12 0 16,0 12 0-16,4-10 0 0,-4 7 0 15,2-5-3-15,-2 8-1 0,4-7-52 16,-8 2 21-16,4-7 257 0,0 9 108 0,0-6 36 15,-2 0-1-15,-2-2-19 0,-3 2-27 16,5 2-26-16,-4-2-17 0,4 1-18 0,-4-1-13 16,0 3-9-16,4 1-11 0,-9-4-12 15,3 6-12-15,6 3-12 0,-10-4-11 0,12 4-8 16,-19 4-8-16,5 8-8 16,-1-1-5-16,-8 15-5 0,1 1-10 0,1 6-9 0,-12 22-8 15,4 7-8-15,0-5-8 0,4 4-8 16,9-6-3-16,3-2-9 0,5-11-7 15,2 1-4-15,6-2-5 0,2-9-4 0,8 4-3 16,0-4-5-16,9 1-3 16,8-13-3-16,-2 1-4 0,10-9-3 0,0-3-4 15,-2-9-2-15,15-9-2 16,-5-3-2-16,21-17-3 0,-4-5-2 0,-4-13-1 16,-4-5-3-16,-3-8-2 0,-12-10-2 15,-1 4-2-15,-14-13-1 0,-1 2-1 0,-9-2-1 16,-12 5-2-16,-12-11-1 0,-7 6-2 0,-10-7 0 15,-8 3-1-15,-43-60-1 16,13 39 0-16,7 28-1 0,5 15 0 0,-7 4 0 0,-4 3 0 16,-5 1 0-16,-9 5-1 15,1 7 0-15,1 4-2 0,-5 11-2 0,0 1-8 0,5 8-17 16,-7 7-23 0,13 10-20-16,-7 19-36 0,0 3-20 0,9 11-30 0,-4 20-34 15,8 0 40-15,4 12-817 0,12 1 161 0,-4 9 850 16,11-1-224-16,10-8-91 15,4 7-25-15,14-17 7 0,11-9 19 16,10-10 25-16,7-3 30 0,10-5 20 0,6-8 29 16,22 15 22-16,7-7-152 0,6-15 50 0,17 6 41 15</inkml:trace>
  <inkml:trace contextRef="#ctx0" brushRef="#br0" timeOffset="31564.1">30300 22199 22 0,'43'-4'-8'0,"-5"2"2"0,-5-3 2 15</inkml:trace>
  <inkml:trace contextRef="#ctx0" brushRef="#br0" timeOffset="33664.3">30841 22022 7 0,'19'-12'24'0,"-4"2"8"0,-3-10 0 15,9 9-1-15,-13-5-3 16,6-1-3-16,7-11-2 0,0 1-2 0,-1-2-4 15,-3-4-2-15,2 1-2 0,7-33-3 0,-5 24-3 16,-6 6-2-16,-1-3-3 0,-2 2-3 16,3-8 1-16,-9 9-2 0,2-4-20 15,-1-3 11-15,-5 1-4 0,-11-5-1 16,9 2 246-16,-4 2 127 0,0-10 20 16,-2 6-23-16,0-7-32 0,2 0-31 15,4 1-29-15,0-5-23 0,4 4-19 0,-2 0-14 0,2 0-8 16,-2-2-10-16,2 11-7 0,-2-7-6 0,0 18-7 15,2 0-12-15,-2 13-12 16,-2-1-12-16,5 8-8 0,-10 11-7 0,5 2-6 16,0 0-9-16,-6 27-4 0,2 2 2 15,-8 45-4-15,-7 13-3 0,-2 11-2 0,-10 106-2 16,-4 0-3-16,4-9-3 16,13-48-3-16,-1-26-5 0,7-23-3 0,1 4-3 15,1-3-3-15,8 0-4 16,0-10-2-16,2-5-3 0,2-15-3 0,0-13-2 15,8-12-3-15,-8-3-4 0,7-5-3 0,1-3-3 0,-8-9-1 16,4-3-1-16,7 0-2 16,-11-10-2-16,10-3-2 0,-2-5-2 15,5-6-2-15,6 3-3 0,14-19-3 16,18-15-5-16,1-10-2 0,2-4-2 0,0-9-2 16,0 4-1-16,-11-3-2 0,1 8-1 15,-11 12 1-15,-13 8-3 0,-1 8-3 0,-4 8-1 16,-11 7 0-16,0 1-3 0,-2 8 0 15,-4-4 0-15,2 17 0 0,-2-7 2 0,0 2-1 16,-2 3 2-16,4 11-2 0,0-3 1 16,2 7-2-16,3-3-3 0,1-2-6 15,6 6-14-15,9 1-23 0,8-1-27 0,8 8-31 16,7-9-36-16,-11-7-39 16,0-8-53-16,2 6 15 0,-1-3-734 0,-1-2 800 15,-11-10-141-15,-3 7-49 0,0-5-2 16,-7-3 16-16,-3 1 25 0,5-2 27 15,-12 7 27-15,2-11 27 0,3 1 23 0,-9-1 21 0,10 0 18 16,-10 0 16-16,15-1 15 16,-5-10-108-16,6 1 144 0,-1-3 7 0,6 0 8 15,-1-9 7-15,3-9 0 0,-2 8 14 16,1-9 3-16,-3-1 5 0,2 1 4 16,-7-9 6-16,1 8 0 0,-3-7 5 15,2 4 5-15,-5-4 2 0,3-1 3 0,-10 4 0 16,6-3 2-16,3 4 1 0,-7-8-1 15,0 7 182-15,2 11 163 0,-6-5 61 16,6 4 6-16,-6 1-20 0,3 4-32 0,-1 1-30 0,2 1-28 16,-2 7-26-16,6 5-17 15,-8 3-11-15,4-2-12 0,-4 7-10 0,0 0-11 16,6 20-9-16,-4-7-12 16,3 7-11-16,-1 9-10 0,-4 3-7 0,-4 22-9 0,-1-8-10 15,3 10-11-15,-4 31-10 16,6-22-7-16,-4-6-9 0,8-2-6 15,2-7-7-15,1-1-8 0,3 2-7 16,4-7-8-16,-1-3-11 0,5 3-13 0,3-9-18 16,-2-3-32-16,5 0-29 0,-1-2-14 0,4-9-17 15,-4-1-27-15,4-8-28 16,-7-3-75-16,3-6 19 0,-2-3-144 0,-1 0-47 0,-5 0-2 16,-3-8 20-16,-3 4 28 15,1-5 30-15,-8 1 30 0,-2 2 28 0,-2-7 26 16,-10 0 23-16,-1-2 21 0,-3 5 19 0,-3-5 16 15,-10-2 13-15,-4 2-108 0,-2-1 141 16,4-1 13-16,-4 2 5 0,0-1 7 0,4-4 8 16,0-1 3-16,2-1 92 15,-2 3 183-15,6-5 99 0,-6 0 28 0,2-2-6 16,2 4-18-16,2 1-22 16,-2 1-20-16,7 3-16 0,1 1-12 0,2 4-11 15,9 4-11-15,-10-4-16 0,9 4-15 16,1 3-13-16,2-3-8 0,0 5-9 15,6 3-12-15,0-9-11 0,6 6-11 16,4-1-13-16,11-1-16 0,10 1-23 0,8-4-24 0,9 4-27 16,26-7-27-16,-10 2-56 0,-12 1-32 15,2 4-70-15,-7-1-25 0,-1 5-137 16,-9 0-44-16,-8 0-1 0,-6 5 20 0,-3-1 27 16,-1 4 30-16,-5 1 29 15,-3-7 28-15,-1 7 24 0,-2-5 22 0,0 8 20 0,1-7 17 16,1-1 16-16,-2 8-108 0,7-3 142 0,-1-2 10 15,5 6 5-15,-9-6 1 16,5 6 10-16,-5-6 237 0,-4 1 166 0,-2 0 49 16,0-3-11-16,-1 2-33 15,-3-2-34-15,8 4-30 0,-8-9-28 0,4 6-25 0,2-1-19 16,0-5-16 0,3 6-15-16,-1-5-14 0,4-1-15 0,9-1-11 15,0 1-11-15,3-6-10 0,18-5-12 16,-3 7-9-16,2-6-9 0,-5 3-18 0,-5-3-21 15,0 7-22-15,-7-5-31 0,1 3-40 16,-2 5-65-16,-5-2-40 0,-3 2-134 16,-5 0-43-16,1-5-4 0,-11 5 18 15,4 0 25-15,-4 0 26 0,0 0 28 0,0 0 25 16,0 0 23-16,0 0 21 0,0 0 18 16,-15-12 17-16,11 9 13 0,0-6-104 15,2 5 142-15,2-1 1 0,-6-6 13 16,0 2 7-16,3 2 4 0,-3 2 6 0,0-7 2 15,0 3 6-15,-7-2 4 0,3-1 6 0,-2-1 150 16,-1-4 114-16,3 2 55 0,-2 8 14 16,3-8-7-16,-1-2-14 0,6 3-15 15,-2 3-15-15,2 0-11 0,1 1-8 16,3-1-9-16,-4 1-7 0,2 7-5 16,0-2-2-16,2 5-9 0,0 0-10 0,0 0-13 0,0 0-12 15,-6 21-12-15,2-3-11 16,4 3-12-16,-2 0-10 0,0 10-10 0,2 2-9 15,-4 9-9-15,2 4-11 0,-5-4-18 16,7 11-28-16,-4-9-47 0,4 10-68 0,0-11-129 16,4 10-22-16,-2-6-97 0,3-9-24 15,-3-5 8-15,2-9 24 0,0-3 29 16,0-6 30-16,4-7 29 0,1 1 26 0,3-5 23 16,-12-4 20-16,27 5 24 15,-27-5 14-15,0 0-110 0,49-9 167 0,-32 9 9 0,-17 0 4 16,33-4 7-16,-10 4 5 15,-23 0 5-15,35 0 3 0,-19 0 1 0,-1 0 4 16,-5 0 1-16,1 0 4 0,-1 0 1 16,2-5 3-16,1 5 1 0,-7 0 2 0,-2-8 7 15,8 4 1-15,-5 2 1 0,-5-7 3 16,8 5 2-16,-8-1 0 0,4 2 1 16,-4-6-2-16,-2 9-15 0,11 0 14 0,-11 0-2 15,2-4-1-15,0-3-14 0,-2 7 246 0,4-4 159 16,-4-2 43-16,2-5-19 15,2 2-38-15,4-3-34 0,9-8-33 0,4-2-30 0,6-12-28 16,-5-1-25-16,18-15-20 16,-7-3-17-16,-9 10-14 0,1-3-7 0,4-6-8 15,-8 4-9-15,-5 7-9 0,5 3-9 16,-7 6-6-16,3 6-6 0,-13 2-6 16,2-2-1-16,3 10-4 0,-9-1-7 15,4 6-5-15,-4 2-8 0,0 6-7 0,0 3-5 16,0 0-6-16,0 0 0 15,0 0 0-15,-4 29 0 0,4-5 1 0,-5 8 3 16,5-1 0-16,0 13-3 0,0 9-2 0,0 4-4 0,-4 26-14 16,13-4-27-16,-9-7-82 15,0-14-81-15,6 26-54 0,4-19-156 0,-2-12-49 16,5-13 1-16,-3-4 23 16,5-15 35-16,-3 1-236 0,3-21 98 0,-15-1 83 0</inkml:trace>
  <inkml:trace contextRef="#ctx0" brushRef="#br0" timeOffset="35054.24">34967 19378 13 0,'-12'12'32'0,"-5"1"5"0,-3 11 1 15,1-8-1-15,9-3-4 0,-3-2-3 0,1-1-2 16,10 1-3-16,-4-1-4 16,4 1-2-16,2-1-4 0,-11 2-4 0,11-1-1 15,0 4-4-15,0 0-3 0,11 8-2 16,-9-2-4-16,6 0 0 0,2-1-17 0,11 10 3 16,-7-4 2-16,1-8-86 0,-1-4 413 0,3 6 134 15,-11-14 20-15,0 1-34 0,2 2-48 16,-1 1-42-16,-3-9-36 0,0 8-28 15,6-6-24-15,-10 6-14 0,2-9-14 16,-2 10-17-16,4-8-17 0,-1 3-15 0,-1-1-16 16,-2-4-17-16,0 3-13 15,10 5-11-15,-10-8-8 0,0 0-7 16,0 0-7-16,4 9-9 0,-4-9-7 0,4 3-6 16,-4 2-4-16,0-5-3 0,0 0-2 15,2 8-1-15,-2-8-1 0,0 0 0 16,0 5-2-16,0-5-2 0,0 2-5 0,0 8-3 15,0-10-4-15,0 15-3 0,-2-10-5 16,-2 0-4-16,4 6-2 0,-2-2-4 16,2-2-4-16,-2-3-8 0,2 4-16 0,0-5-51 15,0-3-53-15,4 5-70 0,-4-5 39 16,0 0-230-16,27-20-83 0,-13 4-13 0,1-17 18 16,1-3 34-16,7-27 38 0,-2-16 36 15,6-4-209-15,-5-12 90 0,12 7 75 16</inkml:trace>
  <inkml:trace contextRef="#ctx0" brushRef="#br0" timeOffset="35793.89">36495 18549 8 0,'16'-3'27'0,"-7"-2"7"16,9-1 0-16,-18 6-1 16,17-5-4-16,-11 5-3 0,-6 0-3 0,14-8-3 0,-7 4-4 15,1 0-2-15,2 4-2 16,-2-5-4-16,1 5-1 0,-3 0-2 0,2-3-2 16,2-1-1-1,-1-1-1-15,-1 5 0 0,-2-4-2 0,2-3-1 0,-1 7-1 16,1-4 0-16,-4-1 4 0,2 1 1 15,-6 4-1-15,4-8 0 0,1 8 1 0,-5 0-2 16,6-9 0-16,-4 5-6 0,-2 4 3 16,6-8-16-16,-4-3 0 0,4 7 1 15,-2-1 10-15,-2-6-1 0,5 5-2 0,-5-3 13 0,2-3 263 16,-2 2 124 0,-2 1 31-16,-2-3-14 0,2 6-26 0,-4-9-34 15,2 9-28-15,-5-7-29 0,-1 10-25 16,0-6-19-16,-4 6-16 0,-3 3-17 0,1 0-15 15,-11 3-15-15,0 6-13 0,-8 7-14 16,0 1-10-16,4 5-8 0,-4 10-9 16,10-2-10-16,2 6-10 0,5 5-8 15,1-1-10-15,5 0-7 0,10 2-6 0,0 0-7 16,12 0-6-16,5-10-2 0,0 0-4 0,7 1-3 16,7-10-3-16,5-1-3 0,3-12-4 15,2-5-4-15,11-10-3 0,20 0-2 0,3-22-1 16,-3-4-1-16,-4-14 2 0,-2 1-1 15,0-13-1-15,-8-6 0 0,-4-11-3 16,-9-5-1-16,-9-7-3 0,-5-8-2 16,-11-13-1-16,-11 3-3 0,-9-6-3 15,-15 3-1-15,-24-91-3 0,-13 25-1 0,-18 16 0 0,-13 24 1 16,9 35 0-16,1 18 0 16,-53-19 1-16,23 31 0 0,10 19 0 0,-66-17-2 15,33 25-1-15,14 22-1 0,9 6-1 16,-9 13-2-16,-97 19-2 0,13 12-3 15,16 17-6-15,9 10-13 0,18 21-11 0,8 19-18 0,19 9-23 16,12 23-22-16,17 12-41 16,19 15-48-16,26-30-56 0,42-16-7 0,-1-1-723 0,30-6 801 15,24 90-141-15,27-43-43 16,-1-55 1-16,5-34 21 0,1-26 25 0,20-24-205 16,16-3 84-16,115 3 71 15</inkml:trace>
  <inkml:trace contextRef="#ctx0" brushRef="#br0" timeOffset="38273.75">37859 17841 3 0,'21'-10'28'16,"-7"-3"10"-16,-6 0 3 0,3-3-3 16,-9 5-3-16,4-2-4 0,-4 1-4 0,-2 0-2 15,0-4-3-15,0 3-4 0,0 1-2 0,0 2-3 16,10-12-3-16,-10 1-1 0,0 11-2 15,0-6-2-15,2-1-2 0,-2 8-1 16,0-6-1-16,2 3-1 0,-2-6-1 0,5 7 0 16,-5-2-2-16,0-7-1 0,2 0 5 15,8-1-1-15,-10-1 0 0,2 1-5 16,4-3 4-16,-4 3 1 0,2-7-1 0,1 1-3 0,-1-3 1 16,-2 4-17-1,4-13-1-15,2-2 1 0,-2 5 12 0,1-7-2 0,-3 2-2 16,4-1-1-16,-2 0 2 0,-2-1-7 15,-4 8-55-15,0-9 25 0,0 2 92 16,-4-4 191-16,0-3 107 0,-2 8 32 0,2-5-5 0,0 0-22 16,-3 2-23-16,7 7-21 15,-2 5-22-15,2 11-21 0,-4-4-22 0,4 5-21 16,0 6-17-16,0 2-15 16,0 5-14-16,4 6-13 0,-4 1-9 0,0 0-11 15,7 27-7-15,-7 6-6 0,0 18-4 16,-5 40-9-16,-1 8-6 0,-2 7-6 15,-4 6-7-15,1 102-6 0,-7-64-7 0,9-33 0 0,7-17-8 16,-8 7-6-16,10-13-4 16,0-7-3-16,0-1-3 0,0-4-4 0,10-23-2 0,-8-15-3 15,0-12-1 1,3 1 1-16,-3-8 5 0,-2-5 9 0,0-5 2 0,10-3 0 16,-10-3-3-16,4-6-5 15,2 4-5-15,-6-7-4 0,0 0-5 0,29-19-5 16,-2-2-4-16,0-1-4 0,16-20-4 0,11-1-4 15,-4 2-4-15,-3 5-3 0,-12 6-3 16,1 7-4-16,-14 8-5 0,3 2-4 0,-8 10-4 16,1 3 2-16,-3 3 0 15,-5 4 7-15,9 5-3 0,-5 7-2 0,3 3-1 0,3 10 2 16,-3 0 0 0,-3 5-1-16,3 3-5 0,-3 6-7 0,1-7-15 15,16 23-12-15,-11-14-17 0,-1-7-20 16,2-5-28-16,18 17-27 0,-10-17-32 0,-2-8-40 15,2 1 21-15,-9-5-755 0,1-8 157 16,2 0 812-16,-2-7-211 0,-3-5-84 16,-8-8-24-16,17-5 6 0,6-4 17 0,-2-9 22 15,21-19 24-15,-27-5 22 0,27-7 21 16,-7-1 19-16,-12-5 16 0,4 3 14 0,-4-1-105 16,3 2 139-16,-14 6 6 0,5 12 5 15,-12 0 8-15,3 6 1 0,-7-9-167 0,-1 8 534 16,-8-1 118-16,-2 4 10 0,0-4-41 15,0 5-58-15,4-4-42 0,-4 6-33 16,4-5-28-16,-4 8-23 0,6 3-19 16,-1-1-9-16,-5 12-11 0,0-2-6 15,0 7-5-15,0 4-8 0,0 0-7 0,0 0-8 0,-19 32-6 16,7 1-8-16,1 8-7 16,-3 30-6-16,-1 8-9 0,-1 0-7 0,5 10-4 15,3-5-5-15,-2 5-1 16,8 1-5-16,4-4-6 0,8-6-2 0,0-7-4 0,5-17-4 15,-1-11-3-15,3-9-5 0,2-3-4 0,1-6-7 16,-1-7-8-16,-3-3-9 16,3-4-12-16,-11-5-36 0,11-4-30 0,-9 0-38 15,0-8-86-15,-3-5-52 16,3 6-116-16,-2-15-35 0,3 2 7 16,-9-7 23-16,-2-3 31 0,-6-11 32 0,-3-1 31 15,-3 2 29-15,1-1 25 0,-13 3 20 0,3 2 19 16,-2 9 18-16,-4 3 14 0,-8 0 13 0,-6 8-107 15,-2-2 137-15,5 7 4 16,3 7 6-16,-10-5 203 0,14-1 246 0,-4-3 76 0,-5 2-4 16,7-2-42-1,10 0-38-15,7 1-35 0,-1 4-34 0,1-5-23 16,1 7-27-16,7-7-15 0,-4 9-17 16,6-9-17-16,3 6-13 0,3 3-15 0,5-9-13 15,11 6-12-15,5-6-14 0,18 6-15 16,2-5-25-16,9-1-22 0,4 5-28 15,24-4-26-15,-1-1-50 0,-9 5-16 16,-10 4-17-16,-6 0-18 0,-3 0-31 0,-5 4-87 16,-1 5 34-16,-4-1-604 0,-8 5 660 0,-4-5-116 15,-8 4-40-15,-9 0-2 16,0-4 13-16,-1 5 20 0,-1-11 23 0,0 7 21 0,3 0 22 16,-7-6 17-16,2 2 17 0,6 3 15 15,-3-8 12-15,1 0-105 16,-2 5 397-16,-8-5 141 0,15 1 51 0,-9-1 0 15,-6 0-16-15,10 0-26 0,0-1-27 16,-10 1-28-16,15-5-26 0,-7 5-22 0,5 0-22 0,-3-4-18 16,11-5-16-1,-1 9-17-15,9-8-24 0,-4 4-30 0,12-5-30 0,3 3-24 16,1 1-24-16,-10-4-46 16,-2 6-53-16,-2 3-108 0,-7-4 21 0,1-1-111 0,-7 5-36 15,-1 0 0-15,-7-3 18 0,0 0 24 0,-6 3 25 16,0-6 25-16,0 6 24 15,-6-11 21-15,2 7 19 16,0-5 17-16,-2 1 16 0,-1-7-109 0,-1-3 147 16,2-1998 9-16,0 3998 6 0,0-1999 7 0,-7-3 26 0,5 0 253 15,0 3 113-15,-1-3 32 16,-1-1-9-16,2 9-22 0,-1-3-27 0,3 5-28 16,0-1-25-16,0 2-24 0,-2 8-19 0,1-6-19 15,7 7-14-15,0 0-11 16,-20 8-8-16,14 5-6 0,1-5-7 0,5 12-9 0,-10 1-9 15,8 6-10-15,2-1-10 16,2 6-11-16,8 15-14 16,-5-6-21-16,13 28-22 0,3 1-42 0,-5-15-66 15,-1-7-43-15,10 14-161 0,-11-13-55 16,1-9-8-16,-7-9 17 0,-2-4 26 16,0-13 29-16,-4 3 27 0,4-10 28 0,1 2 21 15,-3-2 21-15,0-3 19 0,0-4 18 16,4 0 22-16,-8 0-92 0,19 0 135 15,-11-9 9-15,5 7 4 0,1-7 10 0,1 2 3 16,1 2 1-16,-1-7 8 0,-3 9-2 16,-4-3 5-16,3 2 2 0,-7 3-1 0,8-4 3 15,-6 5 0-15,-6 0 3 0,13-5 64 16,-13 0 192-16,4 1 91 0,0 1 20 0,-2-2-17 16,8 0-28-16,1-11-26 15,3 6-24-15,1-5-21 0,12-6-15 0,-3-4-10 0,1-3-7 16,21-13-9-16,-5-3-8 0,2-3-10 15,1-5-11-15,-1 6-11 0,3-3-10 16,-9 4-9-16,-8 3-6 0,-2 10-4 16,-3 6-3-16,-13 0-3 0,1 11-3 15,1-2-5-15,-5 5-9 0,-2-1-8 16,0 6-7-16,-4 7-7 0,-2 0-2 0,0 0 2 16,0 0 1-16,0 0 1 0,-8 26-2 0,4-11-4 15,-2 8-5-15,6 7-3 0,-4-2-4 0,-1 12-4 16,3 8-12-16,-2 0-18 0,4 5-42 15,4-1-46-15,3 33-57 16,1-7-37-16,-2-13-695 0,4-14 739 16,1 3-137-16,-3-14-46 0,0 0-4 0,5-11 17 0,-5-6 25 15,-2-6 26-15,-4-6 31 16,4-2 22-16,-6-9 28 0,5 16 21 0,-5-16 19 0,0 0-100 16,-15 11 141-16,-4 1 9 15,-1 6 5-15,-13-2 10 0,-25 12 3 0,-6 4 4 16,-11 2 7-16,-3-7 0 0,-5 11 4 0,-14-11 5 15,0 0 3-15,6 3 2 16,-97 15 5-16,53-26 3 0,18-1 5 0,24-13 5 0,4 6 1 16,4-11 6-1,2 1 1-15,-22 9 2 0,8-10 3 0,4 6 1 0,-13-1 0 16,9 0 2-16,-2 6-1 16,-2-1 0-16,8 5 0 0,4-3 1 15,-4 8-3-15,4-3-1 0,10 3-1 0,5 0 0 0,4 1-3 0,-1 0-1 16,3 0 0-16,2 0-2 15,2 10 0-15,-2-9-2 0,4 1 0 16,12-2-2-16,-14 0 7 0,2 3-2 16,10-7 1-16,3-5-17 0,3 2 3 15,5 5 3-15,-4-7 1 0,-1-2 2 0,1 1 2 16,-3-1 2-16,5 2 0 0,-5-3 1 16,5 2-1-16,1 1 13 0,-3-3-3 15,4 3-2-15,3 7-2 0,-3-6-13 0,-2 0 103 0,1-6 226 16,-1 6 86-16,-3-1 12 15,1-3-25-15,6-8-34 0,3 10-30 0,14-11-28 16,-3 9-31-16,8-8-26 0,3 5-19 16,2-2-17-16,5-4-13 0,7 0-9 15,0 0-9-15,19 11-11 0,8-11-10 0,16 5-3 16,9 0 1-16,39-5-2 16,20 0 1-16,117-10-1 0,-9-1-5 0,19 0-8 0,90-19-9 15,-3 5-9-15,-1 2-10 16,5-6-8-16,16 8-10 0,-12-2-7 0,-13 7-7 15,-84 1-8-15,-5 4-10 0,5 1-13 0,-17 6-24 0,-51-2-49 16,-32 12-66-16,-24-6-73 16,-11 4-53-16,-10 6-153 0,-23-5-48 0,-25 1 3 15,-9-5 26-15,-18-1 34 16,-16 0-244-16,0 0 103 0,0 0 84 0</inkml:trace>
  <inkml:trace contextRef="#ctx0" brushRef="#br0" timeOffset="40993.75">39442 21132 24 0,'0'0'35'0,"0"0"3"16,0 0 0-16,-74-12-2 0,53 12-4 0,21 0-4 16,-41 12-3-16,16-5-4 15,0-2-2-15,-2-5-3 0,5 8-3 16,-5 1-2-16,6 2-3 0,-6-6-3 16,-2 5-1-16,0 6-3 0,-4-5-3 0,-2 3-2 15,-2-2-2-15,2 0-2 0,-5 7 0 0,5-9 0 16,0 2 3-16,6 0-20 0,2-3 1 15,5-5 10-15,-5 2 225 0,4-5 153 16,-2-1 48-16,2 0 1 0,3-1-24 16,-1-9-32-16,0 8-27 0,1-5-25 0,9 4-23 15,-3-6-16-15,-3 8-10 0,9-7-15 16,-2 5-18-16,4 3-20 0,-5-2-20 0,11 2-20 0,-14 0-16 16,8 2-14-16,-5 9-13 15,3 2-12-15,-8 7-11 0,1 20-9 0,5-3-9 16,-3 9-6-16,5 3-6 0,-4 26-7 15,5-9-6-15,1-9-6 0,4-7-3 16,2 4-6-16,2-4-3 0,-2-4-4 0,6-5-3 16,1-8-2-16,1-2-2 15,2-15-2-15,5 5 0 0,-5-4-2 0,9-8-2 0,-5-5-1 16,3-4-1-16,3-9-2 16,11-3-1-16,-6-12 0 0,-4-9-1 15,14-29-2-15,-8-1-1 0,-13-14 1 0,-1-4-2 0,-11-3 0 0,-4-6-1 16,-7 2-1-1,-9 3-2-15,-5-3-1 0,-6 3-1 0,-16-2 0 0,-34-54 1 16,11 44 4-16,4 25 1 16,2 15 0-16,-4 4 0 0,-15 12-1 15,-68-26-1-15,25 27 0 0,17 15-2 0,5 16 0 16,-3 9 0-16,-13 8-9 0,-84 14-14 0,55 2-14 16,35 9-8-16,28-1-17 15,5 3-25-15,9 13-20 0,8-2-15 0,14 7-23 0,21-10-35 16,13 1 21-16,14-3-775 0,18-6 156 15,20 18 814-15,17-9-216 0,20-4-86 16,10-18-23-16,14-1 6 16,6-10 18-16,21-11 23 0,98 9 25 0,-57-18 27 15,-24 9 18-15,-32-1 26 0,5-6-104 16,-11 7 152-16,5 7 11 0,4-7 11 0,-28 5 5 16,14 4 7-16,-22 8 5 0,-28-5 6 15,1 2 4-15,-20-14 1 0,5 18 5 0,-3-5 1 16,-11-6 2-16,-3-3 4 0,-13 5 1 15,-6-9 1-15,17 2 3 0,-17-2 3 16,0 0 1-16,14-15 4 0,-14 15 3 0,13-20 1 16,-5 2 2-16,6-3 0 0,-1 7 3 15,14-15-1-15,-3 5 1 0,-3-8 3 16,10 2-3-16,8-4 0 0,-1-2 2 0,-7 6-1 16,-5 2 0-16,-5 3 1 0,2 3-2 15,4-9 2-15,-7 9-2 0,7-9 1 0,-10 6 1 16,8-4-3-16,-5-4 2 0,-5 4 0 0,1-3-1 15,-1-2 6-15,5 2-1 16,-11 6 0-16,-3-2-2 0,4 7-18 0,-1-3 9 0,-3 2 2 16,0-3-4-16,-4 4-13 15,-4-6 111-15,-8-15 2566 0,1 17-1225 16,1 4-817-16,-2-2-360 16,1 2-157-16,3 5-67 0,-2 0-35 0,2 7-5 0,0 1 22 15,1 4 4-15,5 4 5 0,0 0 8 0,-18 19 4 16,10 4 4-16,-5 9 4 15,1 9 3-15,1 29 2 0,-3 12 0 0,2-4-2 16,-1 9-3-16,5 6-1 16,2-4-2-16,0 0-1 0,1 2 0 15,7-3-1-15,-2-3-2 0,3-18 3 16,3-5 1-16,-6-18 0 0,8 6-3 0,-2-12-2 0,0 3 3 16,3-9-2-16,-5-7 0 0,2-6 0 15,0-1 2-15,2-6-1 0,-1-8 0 16,-3-4-2-16,6 0-2 0,0-13-2 15,7 0-1-15,2-18-2 0,5 0-2 16,7-22-3-16,5 0-1 0,-3 0-2 0,-7 8 0 16,-3 11-1-16,-2 3-1 0,-7 8-5 15,-3 4-1-15,3 10-2 0,-3-3-2 16,-5 12 1-16,0 0 0 0,2 8 2 0,3 5 0 16,-7 6 0-16,2 4-1 0,6 16 0 0,1-1 1 15,-9 3 0-15,12 9 1 0,-7-6 1 16,13 23 1-16,3-10-3 0,0 5 1 15,0-19-26-15,-5 1-17 0,1-12-22 16,14 22-17-16,-6-16-14 0,-2-2-13 16,-2-14-14-16,6 9-11 0,-6-9-20 0,6-1-71 15,0-6 26-15,-7 2-144 0,-1-5-47 16,-2-9-1-16,0 3 19 0,-5-2 28 0,-1-8 30 16,1-2 29-16,1 3 28 0,1-9 25 15,-7 3 23-15,7-3 21 0,-3-8 18 0,-1 8 16 16,-2-9 14-16,3-11 12 0,-1 1-82 0,1-5 321 15,-1-5 105-15,5-1 44 16,-11-2 8-16,5 2-11 0,9-24-17 0,-5 1-20 0,4 12-15 16,-9 7-10-16,0 8-8 15,-1 2-5-15,3 5-4 0,-8 0-9 0,5 10-11 16,-7 8-12-16,2 0-6 16,4 6-5-16,-10-4-4 0,5 11-4 15,-5 0-3-15,0 0-2 0,6 22-1 16,-6-11-5-16,8 12-6 0,-4 7-7 0,-2 11-7 15,4 3-7-15,1 5-8 0,-5 1-7 16,4 3-6-16,4 2-6 0,-6-6-7 0,11 23-4 16,-3-14-5-16,1-11-6 0,-3-10-11 15,6 2-15-15,-1-5-18 0,1-7-32 0,-1-4-4 16,4-2-31-16,-5-8-15 0,3-2-19 0,1-2-24 16,-3-9-36-16,-1 0 12 0,-2-4-168 0,-3-5-64 15,-3 2-10-15,0-6 16 16,-4 1 26-16,-2 0 29 0,-8-8 31 0,0-1 112 15,-11-6 297-15,-8 1 62 0,-8 4 19 16,-15-14 0-16,-7-2-5 0,3 9-10 16,8 4-6-16,5 7-3 0,8 3-3 15,4-2-2-15,4 3-4 0,7-1-9 0,1 8-10 16,3-4-12-16,3 9-7 16,5-3-9-16,2 2-9 0,4 3-9 0,0 0-8 0,0 0-8 15,35 10-7-15,-8-3-24 0,14 4-33 0,3 2-52 16,32 3-68-1,1 1-98-15,7-7-65 0,3 2-107 0,-2-9-28 0,2-3 9 16,4-3 27-16,-2-9 32 0,6-9-208 16,80-32 90-16,-57 11 75 0</inkml:trace>
  <inkml:trace contextRef="#ctx0" brushRef="#br0" timeOffset="46205.93">4882 28439 2 0,'4'27'28'16,"0"-6"10"-16,-1 1 3 0,3-2-1 0,-4 5-1 0,8-12-3 16,-8 7-4-16,11 7-2 15,1-12-3-15,-2 5-3 0,11 4-3 0,-2-4-3 16,2 0-3-16,6-6-1 16,4-8-3-16,-11 0 0 0,11 1-2 0,-6-7-2 0,2 3 0 15,-2-3-1-15,2 0 0 0,-2 6-1 16,2-6 0-16,-2 0-1 0,-7 0-1 15,3 0 1-15,0-6-1 0,-2 6-1 0,-21 0 0 16,33-3 0-16,-15 3 0 16,3-2 0-16,-11-3-1 0,5 1-1 15,-5-4 0-15,0 4-1 0,1-1-1 16,-3 0 0-16,0-6-2 0,-6 10 0 0,9-8 0 16,-9-1 1-16,2 1-3 0,-2 6 3 15,-2-7-1-15,0-1 0 0,0 10 0 0,0 1 1 16,-6-13 1-16,6 5 1 0,-2 1 0 0,-9 5 0 15,9-8-2-15,2 10 1 0,-6-9 0 16,4 4 0-16,2-2-2 0,0 7 1 0,0 0-1 16,0-11-2-16,0 11 4 0,8-3 1 15,-6-3-3-15,9 4-15 0,-11 2-1 16,0 0 3-16,10-3 2 0,0 3-1 16,-10 0 13-16,9 0 0 0,-9 0 0 0,14 0 2 15,-8 0-1-15,-6 0 0 0,15-7 1 0,-7 7-2 16,-8 0 1-16,19-1 1 0,-11 1-3 15,-8 0 2-15,14 0-3 16,-1 0 0-16,-13 0 1 0,8 1-4 0,-2 6-9 16,0-4-2-16,-6-3 9 0,2 8-3 15,3-8 2-15,-5 9 0 0,0-9 1 16,8 4 2-16,-8-4-1 0,0 0 2 0,6 1 0 16,-6-1-2-16,0 0 2 0,8 0-2 15,-8 0 1-15,0 0-2 0,0 0 11 16,0 0 174-16,15-1 121 0,-15 1 48 0,0-10 4 15,2 7-16-15,-2 3-24 0,0-11-22 16,0 3-17-16,4 4-13 0,-4-12-11 0,-4 11-13 0,4-4-13 16,-2-2-9-16,2-1-8 15,0 2-1-15,-8-11-7 0,1 0-2 0,1 1-8 16,-2-5-9-16,0 6-9 16,-5-2-5-16,-1 2-11 0,1 4-16 0,-1-5-14 15,-15 7-13-15,2-3-11 0,-2 11-10 16,2-1-9-16,-2 6-9 0,-12 7-6 15,-2 6-7-15,-28 16-6 0,3 7-9 0,6 5-6 0,-2 1-1 16,4 3-3-16,4 5 1 16,7 7-2-16,7-4-2 0,7 0-2 15,14-1-2-15,11-15-3 0,0 11-2 0,8-3 0 16,8-2-2-16,8 1-2 0,13 22-1 16,4-4-1-16,17-13-1 0,-1 0 1 15,9-8 3-15,2-6-3 0,6-4-1 0,-2-9 2 16,-6-3-4-16,-8-7-3 0,-7-2 2 15,-6-10 2-15,-8 0-4 0,-4 3 0 0,-3-3-1 16,-5-3-1-16,-7 3-1 0,4-9-2 16,-12 2-3-16,2-6-2 0,-4-8-1 15,-10 3 0-15,4-18-3 0,-23-21-2 16,-2-1-3-16,-9-6 2 0,1-1-1 16,-2-7 12-16,-13 1-9 0,-43-51-1 0,16 27 5 0,15 32 2 15,-5 1 0-15,-57-36 2 0,31 33 0 16,14 19-1-16,11 4-1 0,-5 9 3 15,-4-9-11-15,7 10 11 0,6-9 0 0,-1 5 2 16,9 3 2-16,13-8 1 16,7 10 1-16,14-1-1 0,13-1 0 0,3-3-1 0,12-5-1 15,12-2 0-15,13-34-1 16,64-72 1-16,2 19 2 0,14 6 1 0,17 13-1 16,-2 15 4-16,-15 24 2 15,42-5 0-15,-35 32 0 0,-21 14 0 0,-7 21-4 16,-13 10 1-16,5 15 0 0,3 23-3 15,-11 13-3-15,44 72-28 0,-30 17-22 0,-26-19-45 16,-6 54-52-16,-3-2-51 0,-18-23 7 0,13 33-804 16,-11-51 846-16,-5-37-158 15,3-12-54-15,4-14-5 0,9-18 19 0,-9-18 28 16,-2-18 30-16,2-6 31 16,2-8 31-16,0-1 22 0,6-1 27 0,3-3 18 15,-9 4 24-15,-6 0-98 0,2 0 144 0,-31 0 11 0,39 16 8 16,-26-6-135-16,-1 8 34 15,-2 3 29-15</inkml:trace>
  <inkml:trace contextRef="#ctx0" brushRef="#br0" timeOffset="47523.94">6463 28673 146 0,'7'19'89'0,"-1"-5"-31"16,2 3-17-16,-6-5-10 0,-2-12-6 15,17 14-4-15,-15-4-4 0,-2-10-3 16,6 21-2-16,-6-13-2 0,0-8-2 16,0 24-2-16,-4-14 0 0,2 11-2 0,-6 0-2 15,-3 1 0-15,7 0-1 0,-8-2-1 16,-3 1-2-16,9-5 1 0,-8 0-1 15,1 5-1-15,7-7 0 0,-9 4 0 16,5-3 1-16,0 4 1 0,4-7-2 0,-5 1 0 16,3-4 0-16,-2 2 0 0,1 2 3 0,7-5-3 15,-8 1 0-15,8 3 0 0,-6-3-1 16,-3-3 3-16,3 8-2 0,-4-2 2 16,3-6-1-16,1 2 0 0,2 2-1 0,-2-2 0 15,1-4 0-15,1 5 0 0,4-8 0 16,-4 6 1-16,6-7-1 0,0 0 1 0,-8 4 0 15,8-4-2-15,-4 9-1 0,4-9 1 16,-3 1-2-16,-3 4 0 0,6-5 1 16,-8 5-3-16,2 3 7 0,0-5-1 0,-3 2 0 15,3 0 0-15,-6-5 0 16,3 8-2-16,3-6 1 0,-6 1-17 0,2-3 3 0,3 8 1 16,1-7 1-16,-6-1 1 15,8 0 1-15,4 0 2 0,-13 0-1 0,13 0 13 16,-12 0-2-16,12 0-1 0,-8 5 0 0,8-5-2 15,-15 0 1-15,9 5 0 0,0-5-1 16,-3 2 1-16,-3 5 0 0,4-7-1 0,-1 2 0 16,9-2 3-16,-12 4-1 15,4-4-1-15,8 0 1 0,-13 0 0 0,13 0 2 0,0 0 0 16,-12-4 0 0,12 4 0-16,-2-2 0 0,2 2-4 0,0 0-9 15,-6-7 0-15,6 7 0 0,-2-2 2 0,2 2 3 16,-7-10-2-16,7 10 2 0,-4-12 0 15,2 3 139-15,2-2 138 0,-6 0 66 0,4-5 12 16,2-9-11-16,-6 0-19 0,6-7-19 16,0 0-14-16,6-11-10 15,-6-8-7-15,0 4-10 0,8-6-11 0,-8 4-10 16,2 2-10-16,2 6-10 0,3 5-14 0,-5 6-13 16,-2 2-16-16,0 11-16 0,0-2-15 15,0 10-14-15,0 6-13 0,0 3-11 16,0 0-11-16,0 0-10 0,0 31-8 15,0-5-7-15,0 17-7 0,6 8-5 16,0 24-6-16,4 10-5 0,9 2-3 0,-7 0-5 16,13-1-3-16,0-1-4 0,4-10-3 0,-2-1-4 15,2-8-6-15,0-12-5 0,-2-13-9 16,-1-4-12-16,-5-13-12 0,2-7-9 16,-2-7-7-16,-1-10-8 0,1 0-10 15,0-7-12-15,-1-6-5 0,3-9-10 0,0 1-12 0,-5-13-8 16,-5 2-7-16,-13 0-8 0,0 5-1 15,-11-10 4-15,-3-8 12 0,-23-8 18 0,-17 4 21 16,-8 4 12-16,-2 11 21 16,-8-3 17-16,-3 8 13 0,-3 1 8 0,3 4 14 15,-3 0 14-15,7 6 13 16,16 5 7-16,7 3 7 0,11 1 0 0,8 2-4 16,2 1-6-16,6 6-4 0,7-8-2 0,8 7 1 0,-3 1 0 15,9 0-3-15,0 0-3 16,11-12-3-16,9 12-2 0,9-10-2 0,23 1-5 15,33-5-14-15,14-6-33 16,89-13-63-16,-43 4-60 0,-32 9-49 0,-13 4-150 16,3-5-49-16,-12 1-2 0,-2 6 21 15,-11-6 30-15,-1 1 31 0,-19 5 32 0,-5 6 31 16,-11-5 27-16,-1 10 24 16,-10-6 22-16,2 9 16 0,-4 0 15 0,-6 0 15 15,8 0-101-15,-8 0 135 0,-3 9 8 16,1-6 8-16,0 10 5 0,-7-5 6 15,7 5 3-15,-9-2 1 0,5-2 3 16,-5 3 3-16,-2-2 5 0,1 0 1 16,-9-2 266-16,4-5 133 0,-6 7 28 0,0-9-23 15,0-1-30-15,-6 11-22 0,6-11-18 0,-2 1-13 16,2-1-8-16,0 0-7 0,0 0-15 16,0 0-17-16,0 0-14 0,0 0-16 15,29-8-15-15,-2-7-16 0,10-3-16 0,31-7-16 16,2-8-22-16,3 4-29 0,3 5-34 15,5-5-31-15,-11 5-45 0,-4 9-54 0,-12 0-45 16,-13 12-23-16,-6 3-159 0,-14 0-54 16,-9 11-6-16,-9-1 17 0,-3 2 27 15,-9 8 28-15,-9 11 28 0,-5 0 27 16,-18 17 24-16,-1 4 21 0,-5 1 19 16,3 0 16-16,-12-9 14 0,15 1 296 0,6-14 172 15,8-8 62-15,6-5-3 0,7-2-24 0,8-5-26 16,6-2-29-16,4-1-29 0,10 1-26 15,1-2-23-15,6 2-22 0,14-2-27 16,12 6-33-16,26-1-41 0,9-3-49 16,7-8-80-16,4 10-156 0,4-15-134 0,0-4-43 0,1-1 3 15,-1-6 25 1,-4-11 29-16,-9 2-215 0,-3-9 87 0,-2-8 73 0</inkml:trace>
  <inkml:trace contextRef="#ctx0" brushRef="#br0" timeOffset="48797.34">11422 29302 23 0,'-54'-29'36'0,"3"-3"4"15,1-9 1-15,3 5-3 0,-9-6-3 0,6 9-1 16,1-7-5-16,7 7-3 0,7 11-4 15,6-2-4-15,-4 3-3 0,4 0-3 0,2 1-2 16,-2 7-4-16,0-7-3 16,5 6-1-16,3-4-2 0,4 8 1 0,-3-2 0 15,-1-1 0-15,-4-7 0 0,0-1-1 0,-8 0 1 16,4 2 0-16,-4 5 0 16,2-7 0-16,-10-1 0 0,6 1 1 0,-4 1 1 0,8 5 0 15,-9-5 1-15,5 8 0 0,6-8 0 0,-6 8 0 16,2-9-1-16,4 11-1 15,6-7 1-15,-4 12-1 0,7-4 0 0,-3-3 0 16,2 3 0-16,-5 8-4 0,5-9 3 16,-6 8 2-16,4-7 0 15,-6 9 1-15,5-6 1 0,1 6 1 0,-6 0 1 16,29 0 1-16,-54 0-2 0,31 0 0 16,3 6 2-16,20-6 0 0,0 0-176 15,-48-11 56-15,48 11 38 0</inkml:trace>
  <inkml:trace contextRef="#ctx0" brushRef="#br0" timeOffset="50563.95">9570 29147 23 0,'27'-4'36'0,"-8"4"2"0,5-5-1 15,3-2-4-15,-4 7-4 16,4-5-7-16,-4 1-4 0,4 3-2 0,-1-7-3 16,-5 6-12-16,2-4 0 0,-3 1-3 15,1-5 2-15,-6 9 0 0,5-8 1 0,-7-3 0 16,-3 3 1-16,4-3-1 0,-7-1 0 15,-1 2 1-15,0-3 1 0,0 1 0 0,-4 2-1 16,-2 0-2-16,7 2-1 0,-7-3-3 16,0-1-2-16,-7 1-13 0,5 1 6 15,2-10 0-15,-8 0-4 0,-2-1 163 0,-5-10 147 16,3-1 46-16,-13-6-13 0,11 3-42 16,-17-28-49-16,8 1-36 0,-6-3-22 0,8 2-9 15,-8 0 5-15,4-2 6 0,-4 2 0 0,3 8-6 16,-3-4-9-16,-4 3-5 15,10 14-5-15,2 2-4 0,5 8-2 0,1 0-2 16,-1 4 0-16,5 5-3 0,-1 3-3 16,4 2-5-16,-5 5-8 0,11 2-9 0,-4 3-10 15,6-1-6-15,0 10-4 16,0 0-4-16,0 0 0 0,6 41-4 16,9 5-6-16,5 38-2 0,7 12-1 15,19 87-3-15,1-8-5 0,-10-36-5 0,11 42-4 16,-9-41-1-16,11 33 0 0,-9-48-3 15,-10-15-2-15,2-14-1 0,-4-3-1 0,4-13-2 16,2 5-1-16,1-4-1 0,-1-12-3 16,0-4-2-16,-2-5-4 0,-8-17-3 15,0-6-4-15,-5-4-3 0,3-9-3 0,-2-1-3 16,-7-2-2-16,5-3-2 0,-9-6-1 16,2-8-1-16,1 1-2 0,1-10-1 0,-3-8-4 15,1-3-1-15,9-16-2 0,8-38-2 16,0-6-3-16,-5-13-2 0,-3-8-1 15,20-85-2-15,-16 50 0 16,-4 17 0-16,-3 16 1 0,3-5 0 0,-6 5 0 0,1-3-1 16,1 3 0-16,-3 4 0 0,-4 4-1 0,9-3-1 15,-4 8-6-15,7 0-9 16,3 7-13-16,4 3-10 0,6 0-15 0,2-7-13 16,9 20-29-16,-5-2-46 15,-2 9-50-15,-8 14 51 0,-6 13-223 0,-6 8-86 16,-13 16-15-16,-6-2 18 0,0 7 33 0,0 0 38 0,-47 40 38 15,3 3 36-15,-10 3 35 16,3 18 26-16,-9-1 32 0,8 5 19 0,-49 58 28 16,37-37 21-16,14-14-103 0,15-13 148 15,0 2 9-15,8-1 12 0,4 2 4 16,5-12 8-16,9-10 6 0,1-2 1 16,4-4 5-16,4-5 4 0,0-4-1 0,0-3 7 15,0 1-1-15,0-1 1 0,0-1 3 0,-2 0 2 0,2-3 2 16,-8 0 3-16,-3-1 3 15,1-8 3-15,-2-3 4 0,-3 3 3 0,1-11 3 16,-7 7 2-16,6-8-2 16,-3 0 4-16,1-8 0 0,-1 1-2 15,-3 1 7-15,7-3-2 0,-1-3-19 16,-1-1 12-16,3 2-1 0,1-6-16 0,-1 1 6 16,-3-13 97-16,-11-32 2730 15,19 25-1277-15,-7 1-852 0,7-3-384 16,-2 6-175-16,3 0-75 0,5 7-32 0,2 3-8 15,0-6 2-15,-2 15 4 0,4-8 3 16,-2 10 5-16,7 0 6 0,-1 9 5 0,2 2 4 16,4 0 4-16,9 13 4 0,8 7 3 15,21 20 1-15,5 7 0 0,1 15 0 16,48 58 1-16,-32-26 1 0,-10-15 3 16,41 59 2-16,-32-41 0 0,-7-11 2 0,-15-19 4 15,13 5 3-15,42 47 2 0,-26-43 1 0,-16-18-1 16,-12-19-3-16,6-5 0 0,-15-11 0 15,-6-10 0-15,0-9-1 16,0-12-2-16,-2-13-3 0,19-20-4 0,-4-16-3 16,1-9-3-16,34-82-4 0,-31 31-8 0,-17 15-19 0,-10-1-66 15,10-82-93-15,-15 34-91 16,-18 22-8-16,-10 11-186 0,-6-97-62 0,-19 1 2 16,10 13 28-16,-6 3-307 15,8-12 129-15,9-4 107 0</inkml:trace>
  <inkml:trace contextRef="#ctx0" brushRef="#br0" timeOffset="54535.9">12985 4325 13 0,'23'-25'25'0,"3"-3"4"0,-5 4 0 15,2-2-2-15,4 2-2 0,0 1-3 0,1-3-1 16,1 4-3-16,5 1-2 0,1-5 0 16,-6 11-1-16,6-6 0 0,2 6-2 15,-6-2 0-15,-6 9 0 0,6 3-1 0,-11-2-1 16,-5 7 2-16,-1-1-2 0,-14 1 0 16,0 0 1-16,27 13-2 0,-27-13-1 0,8 21 0 15,-8-6-1-15,0 10-1 0,-12 7 0 0,0 4-1 16,-13 28 0-16,0-18-1 0,-6 16-2 15,-8 3 1-15,2-2 0 0,-5 11-1 16,-7-1 0-16,-34 78-1 0,19-63 1 16,10 3 0-16,-29 50-1 0,19-42-1 15,15-14-1-15,7-2 0 0,-1-7-1 16,4 4 1-16,-3 2-1 0,3 0-1 0,6 1-1 16,4 2 1-16,2-2-1 0,0-4 0 15,15-4 0-15,4-7 0 0,6-11 1 16,4-8-1-16,4-2 0 0,6-1-2 0,-1-1 2 15,5-1 0-15,1-2-2 0,16 15 1 16,-10-15 1-16,-3-4 0 0,1-6-1 0,0 0 2 16,-1 4-1-16,1-2 0 0,-7-2 0 15,1-6 0-15,-1 6 1 0,1 2 0 0,-3 0-2 16,3 1 1-16,-3-7 0 0,-2-2-1 16,3-4-1-16,-1-2 0 0,3-3 1 0,-1-1-1 15,1-1-1-15,-1-1 6 0,7-2-3 16,-3 0 1-16,-3-3 1 0,-1 2-1 15,3 1-16-15,1 1-1 0,-7 0 2 16,7 0-1-16,-5 1 12 0,1-1 0 16,1 0 0-16,-1 1-1 0,7 2-1 0,-9-5 0 15,5-2-2-15,1 3 0 0,3-1-9 16,0-1 1-16,8-1-43 0,-9-2 21 0,15 2 65 16,1 3-60-16,1-3 11 0,2 3 8 15</inkml:trace>
  <inkml:trace contextRef="#ctx0" brushRef="#br0" timeOffset="55028.7">13485 7345 114 0,'27'9'209'0,"0"-4"49"16,-5-1 9-16,3 1-7 0,4 1-15 15,-8-1-12-15,0 0-11 0,1 3-14 16,3-1-15-16,-2 1-17 0,12 5-15 0,0-1-16 16,4-2-13-16,-3 0-13 0,3 1-12 15,6 0-10-15,1 0-10 0,28-1-9 0,-16 5-7 16,2-9-7-16,-10-1-7 16,26 6-6-16,-12-4-3 0,-2-2-3 0,-6-1-3 15,20 5-3-15,7-6-1 0,-4 9-1 0,3-6-2 16,-3 1 0-16,4 1-3 0,-1 5-2 15,3-4-2-15,6 1-2 0,-6-2-2 0,6 0-2 16,6-2 0-16,-6 5-1 16,6-6-2-16,2 4 0 0,4-8-2 15,1 10-1-15,1-6-1 0,-6 0-1 16,7 5-1-16,3-5-1 0,-3 1 0 0,5 5-2 16,1 0 0-16,0-6-1 0,-1 5 0 15,3-3-2-15,-2 0 0 0,1 1 0 16,3-3-1-16,2 2 0 0,2-2-1 0,95 8 0 0,-66-11 1 15,-25 1 1-15,-19-3 0 16,2 0 1-16,9-3 1 0,-8 1 1 0,3 2 1 0,1-4 0 16,4 3 0-16,-3 1 0 15,5-4-2-15,0 4 1 0,101-4-1 16,-60-1-1-16,-26 2 0 0,-16-1-1 16,100-7 0-16,-55 2-2 0,-34 2-1 0,-12 1 0 15,94-7 0-15,-51 1-1 0,-30 6 0 16,-14 0 0-16,104-14-1 0,-59 15 1 0,-32-6-2 15,-12 6 1-15,3 4-1 16,111-3-7-16,-63 8-24 0,-32-3-34 16,-18 3-95-16,3 2-50 0,106-4-460 0,-63-4 111 15,-29-9 541-15,69-18-118 0,-15-16-50 16,-6-9-11-16,-13-11-180 0,3-4 63 16,4-3 52-16</inkml:trace>
  <inkml:trace contextRef="#ctx0" brushRef="#br0" timeOffset="58033.58">12594 29262 14 0,'8'-52'28'0,"-1"9"5"0,1-3 0 16,0-6 0-16,2 6-3 15,-1-7-3-15,-3 2-3 0,-4 7-2 0,2-9-2 0,-2 11-2 16,4-5-3 0,-6-4-2-16,2-2-3 0,-2 10-1 0,5-2-2 0,-3 1-3 15,0 6 1-15,-2 5-1 0,4 7-1 16,-8-1-1-16,4 1-2 0,-2-2-15 0,-5 3-1 15,5 4 3-15,-6-1-1 0,-2 0 4 0,2-1 0 16,-1 4 0-16,-3-2 2 16,4 1 2-16,1-5-2 0,-1 8 2 15,2-4 0-15,0 5-1 0,4-5-1 16,-9 0 3-16,9 2-2 0,0 6 0 0,-2 0 0 16,2 2 1-16,-4-5-1 0,2 4 1 15,2 2 2-15,2-2-1 0,-9-1 1 0,9 6 2 16,-10-6-1-16,6 5 1 0,0-5-1 15,2 5 0-15,-5-3 0 0,1 2-1 0,0 4 1 16,4-6 6-16,-2 1 0 0,0-2 0 16,0 2-1-16,2 0 0 0,-3-1-1 15,3 1-4-15,2-2 1 0,0 3-1 16,0-2-1-16,-4-2 0 0,0 1 73 16,0 0 92-16,2-3 63 0,-2 1 31 0,2-3 7 0,2 1-6 15,-2-4-9-15,-9-2-8 16,9 1-4-16,2 0-6 0,-6-10-8 0,6 9-7 15,0-5-7-15,0-2-6 0,0-8-7 16,0-9-6-16,0 1-6 0,0 0-3 16,0 1-7-16,0-3-5 0,0 11-4 0,0 1-4 0,-2 7-4 15,2-5-5-15,-6 9-5 16,2 3-6-16,4-3-9 0,0 5-12 16,-2 9-11-16,2 0-10 0,0 5-8 15,0 5-8-15,0 0-6 0,0 25-4 0,0 1-5 16,0 21-4-16,0 1-3 0,6 36-4 15,0 1-6-15,-4-6-2 0,4 3-6 0,0 4-4 16,3-9-2-16,-3-14-3 0,0-1-3 16,2-14-6-16,-6 1-7 0,5-3-14 15,5-10-40-15,-10 6-35 0,8-4-39 0,1-2-40 16,-3-14-46-16,2-1 52 0,-1-1-189 16,3 0-83-16,-10-9-17 0,2-9 17 0,-2 7 30 15,-2-9 34-15,0 0 34 0,0 0 32 16,0 0 31-16,-20-30 28 0,11 17 25 15,-11-18 21-15,1 1 17 0,-2 4 17 0,-1-2 16 0,1-3-103 16,-2 9 153-16,-8-2 8 16,6 2 7-16,-1 1 5 15,-1-1 7-15,4 4 5 0,-4 5 6 0,6-8 3 16,-1 10 4-16,1-2 2 0,2-5 3 0,-3 3 2 16,-7-5 4-16,2-1 2 15,2 8 3-15,0-8 0 0,5 1 3 0,-7-1 1 16,4 0 3-16,2 5 0 0,7 0 2 15,-7 1-1-15,1-2 3 0,7 4-3 16,-8 1-5-16,-1 3 6 0,1-2-4 0,0 2-1 16,-6-3 0-16,-8 0 212 0,0-4 167 0,6 1 45 15,-10-4-4-15,10 6-22 0,0-8-29 16,2-3-30-16,13 3-24 0,-5 0-17 16,9 10-8-16,-3-10-9 0,5 4-14 0,8-2-14 15,0 2-14-15,0-3-13 0,13-1-14 16,5-1-13-16,13-9-16 0,19-1-13 15,12-3-13-15,8-1-13 0,15 3-12 16,78-26-12-16,-33 17-15 0,-22 10-20 0,70-13-26 16,-46 13-34-16,-18 11-71 0,-17 5-60 0,0 5-75 0,-6 6-76 15,-6 15-119 1,-17-4-32-16,-10 19 9 0,-11 16 29 0,-12 12 35 16,-14 5-229-16,-7 20 97 0,-7 7 80 15</inkml:trace>
  <inkml:trace contextRef="#ctx0" brushRef="#br0" timeOffset="60034.17">15732 27919 22 0,'-21'8'38'15,"5"-8"5"-15,16 0-1 0,0 0-2 0,-48-6-2 16,27 4-4-16,3-7-4 0,-3 5-3 16,21 4-4-16,-31-6-5 0,17 6-4 15,3-1-2-15,-5 1-4 0,3 0-3 0,13 0-2 16,-20 0-1-16,9 0-2 0,1-4-2 16,2 4 2-16,0-7-3 0,-1 5 1 0,3-1 1 15,2-6 0-15,-4 3 0 0,1 1 1 16,5 5 0-16,-6-9 0 0,2 7 0 0,0-4 1 15,6 6-1-15,-15-4 0 0,9 4-1 16,6 0-1-16,-12-5-1 0,12 5-1 16,-9-4-2-16,9 4 0 0,-2-1 5 0,2 1-4 15,-10-7 1-15,10 7-1 0,-2-5-15 16,2 5-1-16,0-9 0 0,-6 2 2 16,6 7 12-16,-2-12 0 0,2 6 2 15,-11-1-1-15,9-1-3 0,-4 3 2 0,4-3 1 16,-4 4-2-16,0-4 1 0,-1 1-2 0,5 1-3 0,-8-1 237 15,6-2 134-15,-2-3 36 16,-9-4-10-16,3 0-24 0,3 3-29 0,-3 1-27 16,4 2-22-16,-7-2-19 15,1 2-19-15,1 1-15 0,-1 7-23 0,0 2-17 16,-1 2-17-16,-6 2-13 16,1 3-13-16,1 13-9 0,-4 0-8 0,-6 2-8 15,9 3-8-15,-1 3-8 0,7 5-8 0,-5-7-6 16,11 3-1-16,2 2-7 0,4-9-6 15,-3 3-6-15,10 3-4 0,-1-3-4 0,6-3-3 16,4 9-5-16,3-3-4 0,8-5 0 16,4 1-5-16,-9-11-4 0,11 3-4 0,0-4-2 15,-6-8-2-15,6 1-2 16,-2-2-1-16,-6-3-2 0,10-8-1 0,-10 4 1 16,10-8 1-16,2-4-1 15,-12-5-1-15,1-4-2 0,-3-7-2 0,-6 1 0 16,-1-5-2-16,-8-6-2 0,-4-10-2 15,-4-3-2-15,-4-31-1 0,-6-9-1 0,-5-2-1 16,-8-2-2-16,-24-79 0 0,7 46 0 16,5 25 3-16,-2 21 5 0,-33-62 3 15,10 45 2-15,2 20 0 0,2 18-1 0,-62-39-1 16,14 35-2-16,15 19-2 16,5 14-2-16,-1 3-2 0,-8 15-4 0,-4 3-7 0,-1 4-18 15,-5 11-17-15,4 5-14 0,6 12-11 16,-1-1-14-16,12 11-16 0,7-3-19 0,3 9-23 15,22-1-30-15,11 0-38 16,18 2 45-16,13-2-205 0,10-1-76 0,10 5-11 16,11 4 20-16,8 21 31 0,12 13 36 0,2 3 37 15,46 76 32-15,-25-47 36 16,-14-17 26-16,39 59 33 0,-29-39 25 0,-6-15-162 16,34 47 55-16,-17-41 45 15</inkml:trace>
  <inkml:trace contextRef="#ctx0" brushRef="#br0" timeOffset="60960.97">16249 27804 4 0,'0'0'28'0,"6"-24"9"16,-6 12 2-16,0 2-1 0,-6-2-3 0,6-8-4 15,-7-26-3-15,5 14-3 0,2 2-2 0,-6 7-4 16,6-8-3-16,-6 0-2 16,4 5-3-16,-2-18-1 0,2 3-2 15,-7-9-2-15,3 11-2 0,-6-8 0 0,3 5-1 16,-3 0-1-16,0-3-1 0,-3 6 0 16,5-1 0-16,-3 0 0 0,-1-1-1 15,0 5-1-15,1-6 1 0,-1 1-1 0,5 8-1 16,-3-13 0-16,4 5-3 0,2 5 1 0,-3-3 4 15,3 3-2-15,2 4-1 0,2 2-17 16,2-2 2-16,0-1 1 0,-2 2 11 16,2-1-2-16,0 0 1 0,-6 2 2 0,1 3-1 15,3-15 0-15,-4 10-1 0,-2-1 3 16,2 9-3-16,0-3 3 0,3 1-12 16,-3 6 0-16,2-2 1 0,4-4 0 0,0 1 4 15,0 5 1-15,10-4 1 0,-7 5-1 16,3-7-3-16,0 5 232 0,0 3 119 15,2-6 33-15,-1-1-9 0,-1 1-24 0,-2 3-28 0,2 2-25 16,2 2-19-16,-3 4-18 16,-5 1-19-16,0 1-19 0,2 2-17 15,-2 9-14-15,0 0-11 0,0 0-9 16,0 0-8-16,-2 15 0 0,-7 11-4 0,5 10-6 0,-4 16-5 16,0 27-7-1,-7 12-6-15,3 17-10 0,-15 92-9 0,4 9-9 0,2-58-5 16,3-21-7-16,12-22-9 15,-5 3-6-15,5 2-5 0,-2-11-7 0,4-4-4 16,8-4-4-16,-4-10-3 0,8-19-3 0,-2-12-2 16,-4-8-2-16,11-11 1 15,-5 6-2-15,4-18-1 0,1 2-2 0,1-7-2 0,3-6-2 16,1 2-2-16,5-13-2 16,0 2-3-16,2-4-1 0,2-1 0 0,12-13 1 15,-4 4 1-15,4-2 0 0,-4 3-1 0,7-6-2 16,-11 4-2-16,8 1-2 0,-4 2-1 15,-6 0-3-15,4 8 0 16,-12-8-2-16,6 10 0 0,-2 0 0 0,6 0-2 16,-3 0 0-16,1 0-1 0,19 3-1 15,-5 4 0-15,1-5-1 0,-3-2 1 0,-2 3-1 16,-3-3 0-16,-5-3 2 0,10 1 1 16,-8 2 1-16,-4-10 4 0,-8 7 2 15,1-4 2-15,-3-6-1 0,-5 5 1 0,-1-4-2 16,-5-7 0-16,-2 5-1 0,-6-4-1 15,0 3-3-15,-6-5-4 0,0-1-8 16,-2-7-24-16,1 10-22 0,-5-11-25 16,6 8-38-16,2-10-45 0,4 6-37 0,4-17-56 15,6-2 8-15,5 2-151 0,7-20-48 16,5-2 2-16,0 18 25 0,-12 5 34 16,-1 8 35-16,-2 11 36 0,-1 2 29 0,-5 9 29 0,2 9 33 15,-8 2 21-15,0 0 28 16,0 0 22-16,0 0-150 0,6 55 50 0,-6-24 40 15</inkml:trace>
  <inkml:trace contextRef="#ctx0" brushRef="#br0" timeOffset="63018.36">17960 28046 19 0,'0'0'35'0,"6"10"5"0,-6-10 2 0,0 0-3 16,6 12-4-16,-6-12-2 0,0 0-4 15,0 15-3-15,0-15-3 0,0 10-1 16,0-10-2-16,3 11-3 0,-3-11-1 16,0 0-3-16,0 0-2 0,4 17-1 0,-4-13-1 15,0-4-3-15,0 0 0 0,4 8-1 16,0-8-2-16,-4 0-1 0,6 2-2 0,-6-2 1 16,0 0-3-16,6 0 0 0,-6 0-1 0,0 0 0 15,0 0 1-15,0 0-1 0,0 0 0 16,0 0 0-16,0 0-1 0,0 0 2 0,0 0-2 15,-18 11 1-15,18-11 0 0,0 0-1 16,0 0 0-16,0 0 0 0,0 0-1 16,0 0-2-16,0 1 6 0,0-1-2 15,0 0 1-15,12 6 1 0,-12-6-2 16,0 0 0-16,6 0 1 0,-6 0-1 0,0 0 3 16,0 0 0-16,19-6 0 0,-13 5 1 0,4 1 1 15,-5-4 0-15,11-3 0 0,-12 5-1 16,11-6 1-16,-9 4 0 0,6-3-1 15,1 6 0-15,3-8-1 0,-3 5 0 16,1-3 0-16,-1 3-2 0,-5-2-1 0,-2 3 0 16,2 1-2-16,-2-8 2 0,1 10-1 15,-5-9 2-15,2 6 1 0,0-2-1 0,-4 1 0 16,4-5-1-16,-4 9 1 16,0-5-1-16,0-3 2 0,0 8-1 0,-4-10-17 15,4 10 0-15,-2-1 2 0,2 1 2 0,-2-9 12 16,2 9-2-16,-6-4-1 0,6 4 0 15,-7-8 2-15,7 8-3 0,-8-8 2 0,8 8-3 16,-6-1 2-16,0-3 3 0,0-2-1 16,6 6 1-16,-9-2 1 0,9 2-1 0,-12 0 1 15,10-3 2 1,2 3-7-16,-15-7 7 0,15 7-1 0,-12 0 0 0,6-3 0 16,6 3 0-16,0 0 0 15,-15 0-3-15,15 0 0 0,-8-6 1 0,2 5 0 16,6 1 1-16,-13-4 0 0,7-3 1 0,2 5 0 15,-2-1 1-15,-4-2 0 0,5 1 1 16,-7-2-1-16,4 4 2 0,-3-1-1 16,1-3-1-16,0 2 1 0,-1-2-1 15,-1 1 0-15,4 5-2 0,0-9 0 16,-3 6-5-16,1-6 3 0,-1 3-3 16,7 1-7-16,-14-4 70 0,5-3 168 0,3 2 82 15,-9-2 22-15,3-4-8 0,3 1-21 0,1 5-24 16,2-11-24-16,4 2-22 0,-7 6-17 15,5-8-15-15,2 5-11 0,-1-4-9 16,1-1-8-16,4-1-5 0,-4 1-5 16,4-6-2-16,-2 9-1 0,-2 1 0 15,4-5-2-15,2 12-3 0,-7-3-10 16,7 2-13-16,-2 3-11 0,2-5-10 0,-4 13-11 0,4 0-8 0,0 0-2 16,0 0-9-16,-6 14-8 15,4 2-6-15,2 7-7 0,0 3-3 0,0 3-3 16,0 23-3-16,2-5-3 0,2-7 1 0,2 6 0 15,3-4 1 1,-1-1 1-16,6 0 0 0,5-5 0 0,2-3-2 0,1-11-4 0,5 5-1 16,2-3-3-1,4-13-3-15,2 0-3 0,0 1-4 0,7-3-14 0,-13 1-16 16,2-8-23-16,-6-2-9 16,1 0-20-16,-1 0-26 0,0 0-22 15,-2 0-20-15,4-2-26 0,-7-4-55 0,1 2-1 16,-7 4-673-16,1-1 737 0,-9-7-130 15,0 5-44-15,-6 3-4 0,2-9 17 16,-2 9 23-16,0 0 25 0,-8-11 25 0,-4 11 23 16,10-9 21-16,-11 7 19 0,5-8 18 0,-7 0 16 15,1-1-103-15,2 2 141 16,-7 4 5-16,2-3 14 0,3-5 6 0,-7 6 8 16,1 3 4-16,-1-5 4 15,-2 6 7-15,-2-6 1 0,-1 9 8 0,-12-8 6 0,9-1 0 16,-6 5 4-16,-6-2 6 0,-7 6 2 15,5-1 4-15,2-3 0 0,-7 4 1 16,5 0 2-16,-5 4 1 0,7-3-1 16,-3 5 1-16,1-2-3 0,4 5-1 15,8-7-1-15,0 8-10 0,6-5 197 0,-8-2 217 0,6-3 66 16,4-3-8-16,-6 3-39 16,11-5-39-16,1 1-37 0,7-2-31 0,8 4-30 15,-4 2-22-15,6 0-18 0,0 0-15 0,12-13-16 16,11 6-18-16,12-4-16 0,6 6-16 15,36-10-14-15,-5 1-14 0,15 2-20 0,-2 2-28 16,6-2-35-16,6 3-45 16,-6-1-84-16,6 8-81 0,-4-5-33 0,-2 7-124 0,-2 7-39 15,-25-7 2-15,-11 2 22 16,-22 8 26-16,-2-1 32 0,-16 3 30 0,-1-2 26 16,-12 2 26-16,-10 8 22 0,0 6 18 0,-15 10 18 15,-25 21-103-15,-2-4 146 16,-10-6 13-16,0 6 8 0,-8-4 27 15,0-3 7-15,-7-1 1 0,-5-2 8 16,9 0 3-16,-3-2 3 0,-13-9 5 0,4-1 1 16,1 2 4-16,-5-1 3 0,2-8 1 15,-2 5 2-15,-6-5 3 0,8-2-1 0,2 5 3 16,3-8 1-16,-3 8 1 16,2-7-1-16,-2-4 4 0,3 2-2 0,3-4 2 15,-1 6 1-15,7-9-1 0,9-2 1 0,8-1 2 0,5-4-2 16,5-4 0-16,-3 0 1 15,1 0-2-15,1 0-1 0,3 0-1 0,-5-4 1 0,1-3-2 16,5 6 0-16,1 1-1 16,-7-9-1-16,3 9 1 0,1 0-2 0,-1-4 2 15,3-3 1-15,-7 3-16 16,5 4 0-16,1-6 11 0,1 6 0 0,-1 0-1 16,3 0-13-16,0 0-1 0,-9 0 218 15,15 0 169-15,-12 6 51 0,3-6-8 16,3 0-29-16,8 0-30 0,10 0-29 15,-2 0-28-15,4-6-27 0,5 6-21 16,4 0-12-16,12 0-11 0,0 0-11 0,0 0-10 16,0 0-11-16,39-3-14 0,4-4-11 15,40 6-9-15,14-3-13 0,15-5-10 0,105-9-11 16,-4 2-12-16,8-3-8 0,-2-3-9 16,14 0-8-16,86-9-6 0,-98 10-7 15,8-1-9-15,-12 12-18 0,-2-3-35 0,-51 7-77 16,-30 12-51-16,-18-6-55 0,-3 9-27 15,-7 3-145-15,-11 2-47 0,-19 7 1 0,-26 2 23 16,-19-2 31-16,-14-1 34 0,-9 5 32 16,-8-4 32-16,-13-1 24 0,-3 12 30 0,-19 18 18 15,-13-5-152-15,-8 6 55 16,-6 2 45-16</inkml:trace>
  <inkml:trace contextRef="#ctx0" brushRef="#br0" timeOffset="63643.8">16470 29976 23 0,'-48'26'31'0,"7"-9"3"0,6 4-1 0,-5-1-2 16,9-3-3-16,-4 4-3 0,6-6-3 16,-2 6-2-16,9-6-2 0,1 1-4 0,6-3-2 15,1 0-2-15,2-7-3 0,3 4-2 0,3-4-3 16,0-1-1-16,4 6-3 15,2-7-1-15,0 1-17 0,0-5-3 16,0 0 6-16,0 0 3016 16,0 0-1470-16,6-20-866 0,-6 20-393 15,-4-7-169-15,2 3-76 0,2 4-29 0,-6-11-12 16,4 6 13-16,2 5-1 0,-13-6 3 0,1 1 1 16,4 5 3-16,8 0 4 15,-19 5 4-15,9 1 5 0,-5 0 6 0,-6 10 3 16,-5 9-1-16,3 8 1 0,-10 20-2 0,-2 4-1 15,6 6-2-15,2 4-2 16,6-4-1-16,7-4-1 0,5-7-1 0,3 0-1 0,6-12 0 16,0 4 1-16,6 1 1 0,9-12-2 15,-1-1 0-15,7-5-1 0,8-2 0 0,-2-14 0 16,4 1 0-16,8-3-1 16,-10-14 0-16,12 0-2 0,1-6 0 15,16-18-1-15,2-4-1 0,-15-6-2 16,3-8 1-16,-7-8 1 0,-6 1-2 0,-8-10-1 15,-6-9 0-15,-7-6-1 0,-4-10 0 0,-5-8 0 16,-18 0 1-16,-3 2-1 0,-11 2 1 16,-50-66 1-16,15 50 3 0,-2 29 2 15,-45-28 5-15,11 34 1 0,14 24 1 0,3 15 0 16,-14 1-1-16,-85-10-3 0,50 15-2 16,12 16-3-16,15 0-6 0,-9 5-8 15,-6 3-11-15,11 0-10 0,-3 5-13 0,11 0-22 16,10 10-36-16,25-9-46 0,15 8-47 15,9-6 36-15,18 6-806 0,7 1 160 0,1-1 844 16,9-7-224-16,5 9-88 0,5-7-26 16,1 4 6-16,14 1 19 0,-1 3 24 15,14 8 30-15,23 14 22 0,6-15 27 0,0 15-155 16,0-2 53-16,2-1 45 16</inkml:trace>
  <inkml:trace contextRef="#ctx0" brushRef="#br0" timeOffset="66943.82">17232 30051 25 0,'0'0'34'0,"7"9"2"16,-7-9-1-16,0 0-1 16,0 0-2-16,0 0-4 0,0 0-2 0,0 0-3 15,0 0-2-15,0 0-1 0,-13 17-2 0,13-17-3 0,-2 12-1 16,2-12-1-16,0 0-2 15,0 13-1-15,0-13-1 0,8 7-1 0,-8-7-1 16,3 13-1 0,-3-13-1-16,12 3 0 0,-12-3-2 0,6 9 0 15,-6-9 0-15,15 4-1 0,-15-4 0 16,6 5 1-16,-6-5-1 0,2 6-2 16,-2-6 0-16,4 9-1 0,-4-9 0 0,0 7 0 15,-4-2-1-15,4-5-2 0,-2 5 0 0,2-5 1 0,0 5-2 16,0-5 1-16,-6 5 0 0,6-5-1 0,-7 6 1 15,7-6 0-15,0 0 0 16,-14 0 1-16,14 0 2 0,0 0 0 0,-21-6-1 16,15 6 2-16,6 0 0 15,-14-5 0-15,5 5 1 0,9 0 1 16,-14-5-1-16,8 0 1 0,6 5 0 0,-9-5 0 16,9 5-1-16,-16 0-1 0,12 0-2 15,4 0 2-15,-11-7-2 0,11 7-1 0,-4-9 1 16,-2 5-1-16,6 2 1 0,-6-7 0 15,6 9 0-15,-13-9 2 0,11 6-1 0,2 3 1 16,-12-9 0-16,6 5 0 0,4-1 0 16,-7 3-1-16,5-2 1 0,-2-5 0 15,4 3-2-15,-4 0 2 0,0-2-1 16,6 4 0-16,-2-5-2 0,-5 3 0 0,7-8 0 0,-2 7 0 16,-8-3-2-16,8-2-2 15,-2 7 0-15,0-10-1 0,4 4 1 16,-11-4-3-16,5-2 5 0,2-4-1 0,-2 1 0 15,0 0-17-15,-1 0 1 0,-1-6 1 16,0 8 12-16,2-3 2 0,-7-5-1 0,5 9 2 0,-4-3-4 16,3-1 5-16,-3 0 0 15,4 1 2-15,-5 8 1 0,3-6 1 0,-3 2 0 16,5 5 0-16,-4-1 1 16,-3 3 1-16,3 3 0 0,0 0-1 0,3 1 1 0,1-1-3 15,0 6 3-15,-5-5 2 0,5 1 0 16,2 2 2-16,-2-5 0 0,1 4-1 15,1 3 2-15,-6-5-1 0,12 5-1 0,-8-5 2 16,1 0 2-16,7 5 0 0,-6-6-1 16,6 6 1-16,0 0-1 15,0 0-1-15,-2-9-1 0,2 9-1 0,0 0 1 16,0 0-1-16,0 0-1 0,0 0-1 0,0 0-7 16,0 0 4-16,0 0 1 15,0 0-2-15,0 0 1 0,0 0 0 0,0 0-1 0,-6-1 0 16,6 1-2-16,0 0-1 0,0 0 2 0,0 0-1 15,-8 0-1-15,8 0 2 16,-7-5-2-16,7 5 1 0,-6-6 2 16,6 6-2-16,-8-6-1 0,4 2 1 15,4 4 2-15,-2-10-2 0,0 9-2 16,2-9 0-16,0 10 0 0,2-11 1 0,0 1-6 16,-2 2-7-16,4-4 0 0,-4 6 194 0,2-8 118 15,-4 7 44-15,2-3 2 0,0-6-18 0,0 10-25 16,-4-4-24-16,4-6-26 0,0 5-24 15,0-2-20-15,-2 1-14 16,0 0-11-16,2 2-8 0,0-3-10 0,0 0-10 16,0-2-9-16,0 3-6 0,-7-6-3 0,7 2-2 15,0 5-2-15,0-1 1 16,0-2-1-16,0 2-5 0,-4 7-5 0,4-5-8 0,-2 1-8 16,2 6-9-16,-6-2-6 15,6 5-5-15,0 0-4 0,-12 17-4 0,7 7-1 16,-7 16-2-16,-2 26-2 0,-7 9-2 0,2 14-5 15,3 4-4-15,-3 4-4 16,9 5-3-16,-3 3-4 0,5-4-4 16,-2 0-5-16,8-12-3 0,0-1-3 15,2-19-3-15,0-16-1 0,2-4-1 0,0-6-1 0,2-11-1 16,2-1-1-16,-4-10 0 16,4-3-1-16,-3 7-1 0,7-14-1 15,-10-2-2-15,4 3 0 0,2-12-1 0,5 0-2 16,-11 0-2-16,22-23-1 0,-13 5-2 15,11-15-1-15,13-21-1 0,-6-8-1 0,4-6 0 16,-4-10 0-16,2 3-1 0,4-8-1 16,-10 10 0-16,0 3-1 0,8-1-1 0,-11 12-1 15,1 7 0-15,-13 14-1 0,7 11 1 16,-13-2-1-16,8 8-1 0,-2 5-4 16,-6 5 1-16,2 2-3 0,-4 4 2 15,0 5-2-15,0 0 0 0,0 0 2 0,-4 41 0 16,2-11 2-16,2 23 1 0,-4-11 3 15,4 11-3-15,-4-5 0 0,4 2 0 16,0-2 1-16,0-9 1 0,4-4 6 0,0-13-2 16,-4 8 0-16,0-7 1 0,2 1 1 15,2-3 1-15,3 0 2 0,-3-5 5 16,0-5-1-16,-2 4 1 0,4-4-1 16,-4-5 0-16,9 3-1 0,-11-2 3 0,2-2-4 15,2 1 0-15,0-1-2 0,0 4-1 16,2-3 0-16,-6-5-3 0,2 4 0 15,-2-1-1-15,0-4 0 0,7 9-2 0,-5-9 1 16,-2 0-1-16,4 8 0 0,2-4 1 0,-6-4 0 16,2 3-1-16,-2-3 1 0,2 4 0 15,-2-4 1-15,4 4-1 0,-4-4 1 16,0 0-1-16,0 0 0 0,0 0 0 0,0 0 0 16,6 9 0-16,-6-9-1 15,7 0-1-15,-7 0 0 0,0 0 0 0,0 0 1 16,0 8 0-16,0-8 0 0,0 0 1 0,0 0-1 0,0 0-2 15,0 0-7-15,0 0-19 16,0 0-11-16,0 4-12 0,0-4-12 0,0 0-8 16,0 0-18-16,0 0-30 0,0 9-28 15,0-9-30-15,-7 3-52 0,3 6 6 0,2-6-169 16,-4 5-55-16,4-4-2 16,-10 1 23-16,3-1 32 0,-3-4 37 0,12 0 36 15,0 0 33-15,-29-4 33 0,14-7 30 16,9 2 22-16,-8-3 30 0,10-22 22 15,2 15 18-15,2 0-98 0,0-7 140 16,2-1-135-16,4-10 168 0,6 0 4 0,-6 10 3 16,5-14 7-16,-5 4 0 0,0 6 3 15,0 0 3-15,1 4 1 0,-7 1 1 16,0-1 2-16,-11-1 2 0,3 8 1 0,2-9 2 0,-11 2 3 16,-1-10-1-16,1 10 3 15,-4-6 2-15,-7 0 2 0,1 5 1 16,0-6 0-16,-10-10 3 0,1 7-1 15,5 6 1-15,9 4 2 0,-1 2-1 0,2-3 2 16,1 3-1-16,-1 5 3 0,6-2 1 16,5 2 0-16,0 0-20 0,2-1 3 0,-5 3 12 15,5-3-8-15,-5 6 6 0,5-10 0 16,-2 4-12-16,2 1 5 0,-1-3 1 16,1 2 0-16,2-1 8 0,-7 1 1 0,5-5 0 15,0 1 1-15,-2 3-1 0,3-3 1 0,-3-7 59 16,4-1 188-16,-7 4 102 15,5 7 29-15,0-3-7 0,2-2-20 0,-3 5-26 0,3-2-29 16,0-5-26-16,-2 5-20 16,-3 3-13-16,7-1-12 0,-2 0-11 0,0 4-10 0,0 5-12 15,4-6-12 1,-2 6-14-16,1 2-13 0,3 9-9 0,-6-5-8 0,6 7-8 16,0 0-8-16,0 0-6 0,-2 27-9 15,4-2-6-15,-2 22-5 0,-2 6-7 16,2 41-6-16,-6 10-6 0,-6 6-4 0,-3 105-3 0,-8-10-4 15,11-64-1 1,4-25-1-16,4-19 0 0,1 0-2 0,-1-3-1 0,11-8-2 16,5-6-4-16,-4-8-4 15,13-6-4-15,0-13-2 0,-1-17-3 0,1-9-1 16,6-1-3-16,2-14-3 0,-9-6-1 16,11-6-2-16,7-11-2 0,1-1-1 0,23-29-1 15,0-2-4-15,-6-19-4 0,-3-7-5 0,32-65-4 16,-33 32-4-16,-13 10-4 15,-12 12 1-15,-6 5-3 16,-5-11 2-16,3 11-2 0,-11-4 4 0,-2 18 0 0,3 7 3 16,-9 2 1-16,0 8 1 0,0 8-3 15,0 0 0-15,-7 11 2 0,7-3-2 16,-2 4 2-16,2 0 0 0,0 4 1 0,-6 2-1 16,6 5-4-16,-4 1-1 15,4 4 3-15,0 7 0 0,0 1 2 16,0 0 2-16,0 0 2 0,-2 21 1 0,2 4 3 15,0 25 1-15,2 44 2 0,-6 9 1 0,6 15 4 16,0 116 2-16,-4-3 1 0,-4-4-1 0,6 3-1 16,-2-6-2-16,2 2 0 15,0-9-2-15,-7-44-1 0,7-24 0 0,7-31 3 0,-7 106 6 16,0-68 8 0,2-36 3-16,2-19 4 0,-4-13 1 0,0-14 1 15,-4-20 2-15,4-9 4 0,-2-11 6 0,2-3 5 16,-11-11-1-16,7 1-2 0,-6-11-4 15,-7-10-3-15,-3 0-4 0,-13-10-5 16,-17-31-3-16,7-4-3 0,-7-16-4 16,4-6-3-16,9-17-2 0,8 0-3 0,0-7-3 15,11-7-4-15,5 2-5 0,11-11-15 16,8 10-21-16,3-2-24 0,18-5-27 0,28-60-24 0,-5 40-26 16,-2 29-36-16,-5 16-41 15,54-63 72-15,-27 37-190 0,-12 28-117 0,-12 12-29 16,-3-1 11-16,-8 12 28 15,-8 4 39-15,-10 13 37 0,-3 21 38 0,-1-5 30 16,-5 9 29-16,2 8 28 0,-8-1 30 16,-2 5 24-16,0 0 20 0,15 9 17 15,-9-4 17-15,0 1-104 0,-6-6 134 0,15 0 12 0,-9 0 7 16,8 0 7-16,1-15 6 16,5 8 7-16,-3-2 3 0,4-3 3 0,-3-4 5 15,9 1 3-15,-6-1 2 0,-5 5 5 0,-1-5 1 16,-3 6 4-16,1-2 2 15,-5 3 2-15,-2-2 1 0,2-5 2 16,5-2-3-16,-9 3 5 0,12-5 0 0,-14-4 102 16,7-2 193-16,-1 4 91 0,-4-4 23 0,2-1-7 15,3 1-25-15,-3 3-28 0,-4 3-29 16,2 8-27-16,-2 0-19 0,2 3-12 16,-4 4-14-16,0 5-15 0,0 0-16 15,-4 26-13-15,-2-2-12 0,4 20-7 0,-13 28-7 16,1 14-8-16,-1 0-10 0,3 3-11 0,6-2-11 0,6 6-10 15,2-8-8-15,8-3-8 16,5-8-7-16,1-1-8 0,5-10-7 0,4-16-7 16,-3-5-6-16,5-11-9 15,2 0-12-15,19 3-13 0,-7-4-19 0,-2-10-47 16,1-4-24-16,-5-6-15 16,6 0-12-16,-12-2-16 0,4-8-15 0,-12 4-29 15,2-8-68-15,-3 4 36 0,1-8-147 16,-13 5-47-16,5-6 0 0,-11-3 19 0,2 3 27 15,-4-3 28-15,-4 1 30 0,-5-10 29 16,1 0 26-16,-13-1 22 0,-3 2 22 0,1-1 18 16,-6-5 18-16,-6 9 14 0,0 2-98 15,-5-5 136-15,3 9 11 0,2-10 9 16,-6 10 7-16,-1-8 6 0,5 5 4 0,-4-4 4 16,6 6 4-16,0 2 2 15,4-9 1-15,0 6-2 0,2-8 250 0,2 10 193 16,-8-9 62-16,8 6-1 0,-8-4-27 15,8 8-33-15,6-2-36 0,4 3-33 16,-1 2-32-16,10-2-30 0,-7 4-23 0,15 1-22 16,-6 2-20-16,6 2-19 15,21-9-17-15,1 0-16 0,24 1-15 0,34-8-16 0,22 0-29 16,96-18-48-16,13 2-93 0,2-2-167 16,80-11-50-16,-96 16-105 0,-44 9-27 0,-35 12 10 15,-25 3 27-15,-9 14 33 0,-20 0 32 0,-18 3-201 16,-19-1 83-16,-27-11 69 15</inkml:trace>
  <inkml:trace contextRef="#ctx0" brushRef="#br0" timeOffset="68864.08">21761 28015 7 0,'-43'10'28'0,"1"1"9"15,-1-9 2-15,0 7-2 0,1-9-4 0,7 4-4 16,8-4-3-16,-2-4-4 16,5 4-5-16,1-1-2 0,2-9-5 0,0-1-4 15,5 1-1-15,4 0-3 0,-9-2-20 16,8 3 7-16,-9-13-9 0,-22-1 3075 15,24 20-1488 1,-1-6-868-16,-6 1-404 0,6 5-179 0,1-3-79 16,3 2-33-16,1-3-4 0,5 3 3 15,1 4 6-15,6-7 9 0,4 7 9 0,0-2 8 16,0 2 3-16,8-8 1 0,13 4 1 16,6-5-1-16,16-2-1 0,34-1-2 0,5-9 0 15,9 11-6-15,2-12-4 0,4 4-7 0,1 5-11 16,-1 1-14-16,-4 3-48 0,-4 5-27 0,-7 4-20 15,-16 0-16-15,-12 4-25 16,-19 5-26-16,-6-1-65 0,-6 4 11 16,-11 1-144-16,-3 0-46 0,-11 6 0 0,-7 2 22 15,-11 1 30-15,-7-2 33 0,-2 1 32 0,-10-10 31 16,1-1 27-16,-1-7 25 16,8-12 22-16,-4-1 20 0,0-4 17 0,2-9 16 15,10 2-110-15,-4-10 146 0,6-1 8 0,7-1 6 16,0 0 7-16,-1-7 1 0,3 5 277 15,-3-8 181-15,-3 8 49 0,-5-4-18 0,2 14-45 16,0-5-40-16,1 9-34 16,3 1-31-16,-1 12-28 0,3 4-18 0,1 4-11 0,-1 9-9 15,-3 3-6 1,1 17-12-16,-4 6-9 0,1 32-9 0,5 11-14 0,1 16-12 16,8 11-11-16,-3 6-11 15,5 14-17-15,8 91-29 0,5-51-39 0,1-30-71 16,11 72-95-16,12-14-51 0,0-53-155 15,-2-25-51-15,8-27 0 0,25 74 21 16,-10-62 32-16,-11-38 36 0,-1-19-202 16,-1-23 84-16,-10-9 72 0</inkml:trace>
  <inkml:trace contextRef="#ctx0" brushRef="#br0" timeOffset="71473.88">24769 27717 15 0,'-35'10'34'15,"-5"2"7"-15,-1-3 2 16,6-3-2-16,4-6-3 0,2 0-3 0,-2-6-2 0,-6-3-5 16,8-4-3-16,-6 4-3 15,-1-2-3-15,3-3-3 0,-2 2-2 0,6-4-3 16,-6 0-1-16,-4 6 0 0,2-2-2 0,2-3-1 15,-1 9 0-15,1-4-2 16,8 10-1-16,-6-2 0 0,4-5-2 16,0 7-1-16,3-1 0 0,-3 2-1 15,0 6 0-15,2-7 0 0,-2 2-1 0,2-2-2 16,0 0 1-16,4 0-2 0,-3 0-1 16,5 0 2-16,0 0-2 0,-2 0 1 0,3 0-2 15,-5-2 2-15,4-5-2 0,-1 6-1 0,1 1-1 16,4-11 2-16,-3 11-3 0,5-10 0 15,-5 0 0-15,1 8-3 0,4-10 0 0,-3 4 4 16,8-5-2-16,-5-5-5 16,5 4-17-16,-11-19 37 0,5 9 258 0,-5-9 107 15,2 1 22-15,1 0-18 0,-1-4-30 16,11 0-30-16,-7 3-29 0,3-4-28 0,4 1-24 16,-5 5-17-16,7 0-12 15,4 9-13-15,-6 1-13 0,2 5-14 0,1-4-17 0,3 8-15 16,2-1-12-16,0 5-8 0,0-1-4 15,0 9-4-15,0 0-4 0,0 0-2 16,21 25-3-16,-15-4-3 0,9 19-2 0,12 26-5 16,-5-3-4-16,5 20-4 15,2-5-5-15,-6 12-5 0,10 4-4 0,-6 1-6 0,2-5-2 16,-2 4-4-16,1-5-2 16,-1-5 2-16,2-1 0 0,-6-17-1 0,2-1-2 15,-9-18-3-15,3-6-3 16,-9-12-2-16,1-3-3 0,-3-6-1 0,0 0-1 0,-2-1 1 15,1-6 3-15,-1-1 3 0,-4-3-1 0,4-8-2 16,-6 3-4-16,2 2-2 16,-2-6-3-16,0 0-3 0,4-19-3 0,-4 7-2 15,0-10-2-15,2-10-2 16,-2-20-2-16,4-5-2 0,-1-32-2 0,3-6-2 16,0-19-2-16,-2 3-1 0,21-104 0 0,-15 54-1 0,3 41-1 15,-1 7-1-15,-4 14 0 16,5-10-1-16,-5 14-1 0,0 0 1 15,3 6 0-15,-11 14-1 0,2 8-1 16,4 12 1-16,-6 9-1 0,0 10-1 16,0 5 0-16,0 5-4 0,0 6-3 0,2 0-2 15,-2 5 1-15,4 2-1 0,2 6 1 16,-4-2 2-16,4 9 6 0,-6 0-5 16,17 4-2-16,2 13 1 0,1 6 1 15,1 12 1-15,8 27 3 0,-2 12-2 0,-2 2 2 16,1 17 1-16,3 5 0 0,23 78 1 15,-13-48 1-15,-6-29-1 0,0-13 0 0,3-2 0 16,-1 1 0-16,2-6 2 0,8 2-1 16,-5-12 3-16,11 2-1 0,-7-16-1 0,3-2 0 15,-1-6-1-15,-7-9 2 0,-8-13 1 16,-4-4 1-16,2-1 2 0,-4-9 1 0,-5-1 3 16,1-9 3-16,-7-1 1 15,1 0 1-15,-1-11-1 0,5-6-2 0,0-9 0 16,-3-15-2-16,9-28-2 0,-11-22 0 0,7-12-2 15,14-106 0-15,-4 15 2 16,-10 46-2-16,-7 33-2 0,-7 17-1 0,1 5 0 0,-6 7-3 16,-4 13-14-16,2 17-26 15,-13 8-40-15,5 7-53 0,-4 4-60 0,-5 9 63 16,3 8-164-16,-3 8-148 0,3 2-42 16,3-1 7-16,-3 11 29 0,-3-5 37 0,13 4 40 15,4 1 38-15,-14-9 36 0,14 9 31 0,-10-7 32 16,10 7 22-16,0 0 32 15,0 0 22-15,24-38-161 0,-7 26 53 0,12-11 44 16</inkml:trace>
  <inkml:trace contextRef="#ctx0" brushRef="#br0" timeOffset="72141.05">25358 26228 104 0,'41'0'70'0,"-8"0"-21"16,-6 4-11-16,-4 1-8 0,-3 0-5 0,-5 2-6 0,4-7-4 16,-11 9-3-16,2-6-2 0,-10-3-1 0,6 9-1 15,-6-9-3-15,0 0 1 16,0 0 0-16,0 0 0 0,0 0-1 15,0 0-1-15,-6-28-1 0,2 18 1 0,4 10-2 16,-4-15 0-16,4 8-2 0,-2-7-1 16,2 2-2-16,-4 2 1 0,4-7-1 15,4 3-1-15,-4 0-2 0,0-7-1 16,-4-5 2-16,4 3 1 0,0-2-1 16,0-3 0-16,-2 3-1 0,0-7 6 15,2 10 0-15,0-9 0 0,0 0-7 16,2-1 5-16,4-9-1 0,0-2-1 0,2-4-17 15,-2 7 0-15,3-4 1 0,3-1 9 0,-4 1 0 16,7 2-2-16,-3 0 0 0,3-3-72 0,-7 1 216 16,11 2 176-16,-15-4 70 0,6 5 11 15,-2 0-22-15,1 8-29 0,-3 1-29 16,0 11-29-16,-4-1-26 0,4 3-25 0,-2 7-19 16,-1 1-14-16,3 8-13 0,-4 3-5 15,-2 0-12-15,0 0-11 0,18 26-8 0,-11-5-10 16,7 20-10-16,-6 0-7 15,13 24-7-15,6 2-8 0,-6 7-9 0,-1-7-8 16,1 7-7-16,-11-18-7 0,3-6-6 16,-1-5-8-16,-4 3-15 0,1-7-21 15,3-2-23-15,-12-3-37 0,6-6-16 0,-4-7-11 0,-2-4-7 16,0 2-11-16,-6-9-7 16,4 2-7-16,-10-8-11 0,-1 5-31 0,-8-8-61 15,3-3 52-15,-13 0-120 0,-6-9-58 0,-5-2-10 16,-26-15 12-16,2-1 23 0,-4-9 24 15,1-6 24-15,1-3 23 0,2-1-11 16,-2-4 360-16,0 6 78 0,4-6 27 16,2 7 1-16,4-3-5 0,2 7-1 0,2 3-2 15,19 2-7-15,6 6-6 16,6 11-3-16,3-3-5 0,1 0-10 0,7 9-14 0,3-4-12 16,7-1-14-16,2 4-11 15,7-9-11-15,15 1-10 0,11-10-8 0,31-9-8 16,9-2-9-16,105-35-9 0,-7 4-8 0,9 9-10 15,0 17-24-15,2 4-48 16,-46 15-113-16,-20 9-15 0,-17 10-770 16,-4 4 674-16,-10 4 23 0,-23 0-80 15,-19 10-19-15,-16-5 10 0,-10 10-233 0,-9-3 89 16,-8-12 73-16</inkml:trace>
  <inkml:trace contextRef="#ctx0" brushRef="#br0" timeOffset="74628.25">27171 27134 10 0,'0'0'27'15,"0"4"6"-15,0-4 1 0,0 0-2 0,-11 6-3 16,11-6-4-16,0 0-3 0,0 0-3 15,0 0-3-15,0 0-3 0,-2-20-3 16,2 20-2-16,2-11-3 0,-2 10-3 16,0-8-4-16,0 9 1 0,11-4-6 0,-18-9 35 0,7-2 2994 15,-4 4-1444 1,4 9-819-16,-2-10-396 0,0 12-193 0,2-8-92 16,-4-1-43-16,4 9-9 15,-2-4 6-15,2 4 3 0,0-7-1 0,0 7-2 0,0-9-3 16,0 9-9-16,0 0-20 0,-10-4-59 0,10 4-52 15,0 0-70-15,10-8-3 16,-4 4-197-16,11-8-62 0,1-6-3 0,11-5 24 16,19-20 35-16,-5-19 33 15,5-6-238-15,-5-10 99 0,36-79 82 0</inkml:trace>
  <inkml:trace contextRef="#ctx0" brushRef="#br0" timeOffset="76517.98">28165 26866 17 0,'-37'11'33'0,"-9"-3"5"0,5-1 0 16,1-2-1-16,1 2-4 0,-4-3-4 15,8-2-2-15,2 6-4 0,-9-8-3 0,7 1-2 0,4-1-2 16,-2 6-2-16,0-12-1 0,-8 6-2 0,5-1-1 15,5 1 0-15,3-8-2 16,-3 6 1-16,6 2 0 0,-2 2-2 0,2-2 0 0,6 8-1 16,-1-7-1-16,-1 10 1 15,7-1-2-15,-3 2 0 16,7 5 0-16,-3-2-1 0,7 6-1 0,0 3 0 16,6-3 0-16,0 7-1 0,0-3 1 0,6 6 0 15,0-8 0-15,7 19 0 0,-5-1-1 0,4-9 1 16,-1 9-1-16,1-6 2 0,7 2 0 15,1 0 0-15,-5-5 0 0,1 4 1 16,9-5 0-16,-10 2 0 0,7-1 1 16,-3 0-1-16,0 2 1 0,-1-2-1 0,3 6 0 15,-5-6-180-15,9-6 60 0,-14 6 38 16</inkml:trace>
  <inkml:trace contextRef="#ctx0" brushRef="#br0" timeOffset="79223.78">27363 27564 21 0,'-17'-10'33'16,"3"8"4"-16,-5-7 0 0,3-1-2 0,-3 4-3 16,5-2-3-16,14 8-2 0,-27-7-3 0,16 6-3 15,-1 1-3-15,12 0-1 0,-23 0-2 16,11 0-3-16,4 0-1 0,-7 1-2 0,9 6-2 15,-9-7-1-15,3 8 0 16,4-3-1-16,-5-5 0 0,13 0 0 0,-14 8 1 0,6-5-2 16,8-3 0-1,-13 2 2-15,13-2-1 0,-12 15 0 0,12-15-1 0,0 0 1 16,-11 5 0-16,11-5-1 16,0 0 0-16,0 0 1 0,-6 9-1 0,6-9-1 15,0 0 0-15,0 0 0 0,0 0 1 0,0 0 0 0,0 0-1 16,15 21 1-1,-15-21 0-15,0 0 0 0,0 0 0 16,14 10-175-16,-14-10 57 0,0 0 38 0</inkml:trace>
  <inkml:trace contextRef="#ctx0" brushRef="#br0" timeOffset="84193.58">27290 27739 25 0,'-6'-13'34'0,"4"0"3"16,-4 5 0-16,0-2-2 0,-3-11-3 15,3 7-3-15,-2 2-4 0,2 3-3 0,-7-4-1 16,5-2-4-16,0 2-2 0,2 8-2 0,-1-10-2 15,1 10-2-15,4-8-1 16,-10-2-2-16,6 2-1 0,4 0-2 0,-9 5-1 16,9-5-2-16,0 2-3 0,-4-1 1 15,6 3-1-15,-6-3-2 0,-1 3 2 16,5-2-2-16,-2 2 1 0,2 1-1 0,-6 3 0 16,2-6 0-16,0 7 1 0,-1-1-1 0,7 5 0 15,-14-7 0-15,10 3-1 16,0 4 1-16,4 0-3 0,-11-9 1 0,11 9 5 0,-4-2-2 15,4 2 0-15,-6-10 0 16,6 10-2-16,-4-1 1 0,4 1-18 0,0-11 1 0,4 2 3 16,-4 9-2-16,0-6 20 15,6-2 80-15,-6 2 109 0,0 4 80 0,0-9 29 16,0 2 2-16,0 5-14 16,0-8-20-16,0 3-19 0,0-2-17 0,0 1-14 15,0-1-15-15,-6 2-13 0,6-3-11 16,-4 4-13-16,4-4-9 0,-2 4-7 0,2-5-8 15,-4 1-7-15,4 1-6 0,0 0-4 0,-2 0-3 16,2-4-5-16,0 9-6 0,0-7-6 16,-3 5-8-16,3-5-11 0,0 6-7 0,0-4-8 15,0 9-6-15,-6-6-7 16,6 8-5-16,-4-4-5 0,4 4-4 16,0 0-6-16,-6-8-2 0,6 8-4 15,0 0-3-15,0 0-3 0,0 0-1 0,-10 8-4 0,10-8-2 16,0 0-2-16,0 0-2 0,-9 4-2 0,9-4 1 15,0 8-3-15,0-8 0 16,0 0 1-16,0 0-2 0,-6 0 2 0,6 0 3 16,0 7-1-16,0-7 0 0,0 0 0 15,0 0-3-15,0 6-22 0,0-6-58 0,0 0-70 16,6 10-87-16,-2-5-124 16,7-5-36-16,-1 0 5 0,9-8 25 15,1 1 32-15,9-18 33 0,19-16 32 0,-5-1-179 16,5-3 73-16,8-8 62 0</inkml:trace>
  <inkml:trace contextRef="#ctx0" brushRef="#br0" timeOffset="97265.84">29113 28089 23 0,'-8'11'32'0,"-4"-7"3"0,-1 1-2 16,5-1-3-16,-4-3-3 16,1 6-3-16,1-7-3 0,-11 9-3 0,11-6-3 15,-11-1-2-15,3 9-3 0,1-4-2 0,-1-3-1 16,1 5-1-16,-8-8-2 0,15 10-1 15,-11-11-1-15,3 0 0 0,7 0 0 16,-5-4 1-16,6-3 0 0,-5 2 2 16,1-4-1-16,-5 2 1 0,5-6-1 15,1-6 1-15,-1 5 1 0,1 3-1 16,3 0 1-16,-3-8 0 0,-1 7-2 16,6 1 0-16,-5 0 0 0,1 0-1 15,4 2-1-15,-1 5-2 0,3-4-1 0,-2 8 0 16,0-9-1-16,1 9-1 0,-3-10 2 0,6 8-1 15,-2-1 2-15,0-4-1 0,-1 4 0 0,5-4 1 16,-8 3-1-16,8-5 1 0,0 6 0 16,-2-6 0-16,4 9 0 0,-2-6-1 15,2 6-1-15,-11-2 0 0,11 2-2 16,0 0 0-16,0 0 0 0,0 0 0 16,0 0 0-16,0 0 2 0,0 0-1 0,0 0 0 0,0 0 2 15,0 0-2-15,0 0 2 0,0 0 0 16,19-3 1-16,-13-3 0 0,2 2 0 15,5-2 0-15,-5 5 0 0,0-3 0 16,7-3 0-16,-3 5 0 0,3-1 0 0,-1-2-1 16,5 1 0-16,-11-2 1 0,4 6 0 15,-1-3-1-15,-1 1 0 0,-2 2 0 16,-8 0-1-16,15 0 1 0,-15 0-1 16,12 0 1-16,-6 0-1 0,-6 0 1 15,11 0-2-15,-11 0 2 0,6 2-1 0,-6-2 3 0,8 0 1 16,-8 0-1-16,0 0 0 0,0 0 0 15,13 0 0-15,-13 0-1 0,8-2-5 16,-8 2 4-16,0 0 0 0,0 0 0 0,10 0 0 16,-10 0 1-16,0 0-3 0,9-6 0 15,-9 6 3-15,2-3-3 0,-2 3 2 0,6-8 1 16,-4 4-1-16,-2 4 1 16,10-5 0-16,-8 0-1 0,2 5 1 0,-2-11-1 15,5 11-1-15,-5-9 1 0,4 8-1 16,0 1 0-16,0-10-16 0,-4 8 1 15,5-5 0-15,-5 4 3 0,2-6 1 16,-4 9 1-16,6-9 0 0,-4 6 3 0,-2 3 0 16,6-2 1-16,-4-5 1 0,-2 7 1 15,0-1 0-15,0 1 1 0,13-10 1 16,-11 8 0-16,-2 2-1 0,6 0 2 0,-6 0-2 16,10-7 2-16,-10 7-1 0,4-2 1 15,1-2 0-15,-5 4 2 0,6-6-1 16,-6 6 0-16,6-1 1 0,-6 1 0 0,0 0 1 15,0 0 0-15,0 0 0 0,0 0-1 16,0 0 1-16,0 0 0 0,0 0 0 0,0 0 0 16,0 0 0-16,0 0 0 0,0 0 0 15,0 0 1-15,0 0 0 0,0 0 1 0,0 0 0 16,0 0-1-16,0 0 0 0,4-4 0 16,-4 4 1-16,0 0-1 0,0 0 1 15,0 0 0-15,0 0 0 0,0 0 0 0,0 0 0 16,0 0 0-16,0 0 0 15,0 0-1-15,0 0 1 0,0 0-1 0,-2-9-1 0,2 9 1 16,0 0-1-16,0 0 0 16,0 0 0-16,0 0-1 0,0 0 0 0,0 0-1 0,0 0 0 15,0-7 0-15,0 7 0 16,0 0-1-16,0 0 3 0,0 0-1 16,0 0 0-16,0 0 1 0,0 0 0 0,0 0 0 15,-8-1 0-15,8 1-1 0,0 0 1 16,0 0 0-16,0 0 0 0,0 0 0 0,0 0 0 15,0 0 0-15,0 0 0 0,0 0-1 16,0 0 0-16,6-10 0 0,-6 10 0 16,0 0 0-16,0 0 0 0,0 0 1 15,0 0 0-15,0 0 0 0,0 0 0 0,0 0 1 0,0 0-1 16,0 0 1-16,0 0 1 16,0 0-1-16,0-6 0 0,0 6 0 0,0 0 1 15,0-5-1-15,0 5-1 0,0 0 0 16,0 0 0-16,0 0 0 0,0 0-1 15,8-4 0-15,-8 4 0 0,0 0 1 0,0 0 0 16,2-6 0-16,-2 6 1 0,4-1-1 16,-4 1 0-16,5-4 1 0,-5 4-1 0,0-9 0 15,0 9 0-15,0 0 0 16,4-2 0-16,-2-4 0 0,-2 6 0 16,0 0-2-16,0 0 1 0,0 0 0 0,6-4-1 15,-6 4 1-15,4-5 1 0,-4 5 0 16,0 0-1-16,4-4-1 0,-4 4 1 0,6-8 1 15,-6 8-2-15,7-4-1 0,-3 4 1 16,-4 0 0-16,0 0 0 0,0 0 1 0,0 0-1 16,14 0-1-16,-14 0 1 0,0 0 6 15,0 0 1-15,0 0 1 0,15 0-1 0,-15 0 0 16,2 4-1-16,-2-4 0 16,0 0-2-16,0 0 0 0,18-4-1 0,-16 3 28 0,-2 1 75 15,9-10 88-15,-5 10 71 16,2-9 40-16,-6 7 9 0,0 2-9 0,4-10-18 15,0 0-21-15,-4 3-20 16,2 3-18-16,-2-5-17 0,5 4-15 0,-5-10-13 0,0 10-12 16,0-8-9-16,0-2-8 0,-5 4-7 0,3-3-5 15,2-7-5-15,-4 0-3 16,0-2-2-16,-2 2-6 0,-2 1-4 0,1-2-6 16,-7 1-10-16,-3 2-7 0,-1 6-9 0,1 0-9 15,-8 5-6-15,-1-1-5 16,-3 5-5-16,-19 8-2 0,1 6 0 0,-17 11-3 0,-1 10-1 15,-3 3-2-15,4 11-1 16,4 4 0-16,2 12-2 0,5-2-1 16,9 15-2-16,7-7-4 0,10 7-3 15,6-1-4-15,13-8-3 0,8-10-3 0,4-3-4 0,17 15-2 16,10-6-3-16,6-8 0 16,7-7-3-16,11-4 0 0,5-10-3 0,4-11-2 15,-10-7-1-15,-4-4 0 0,-7-10-3 16,-4 0 0-16,-1-4-1 0,-1-12-1 0,-4 4 1 15,0-9 0-15,-12-12 1 16,-7 4 1-16,1-7 3 0,-3-7 1 0,-10-2 2 16,-4 1 0-16,2-9 1 0,-17-19-2 0,3-6 1 15,-7 4-2-15,-1 0 0 16,-11-4-1-16,2 3-1 0,-17-9 0 0,5 8-2 16,-53-56-1-16,32 38-2 0,0 19-1 0,9 17-1 0,-5 1 0 15,2 0 0 1,0 10 0-16,2-1-1 0,2 0-1 15,7-2 0-15,3 7 0 0,11 11 0 0,11-1-1 16,1 0 0-16,8-1-1 0,5 3-1 0,12-1-2 16,7-9 0-16,18-23-2 0,22 1 1 15,57-49 0-15,-19 30-1 0,-7 24-2 16,-7 17 0-16,7-1-1 0,3 18 1 16,6 1 3-16,0 12 1 0,4 6-1 15,-2 10-3-15,-2 11-14 0,0 2-20 0,-4 6-30 0,-11 18-36 16,-5-1-48-16,-14 12-69 0,-7 1-45 15,-15 12-141-15,-6 3-42 0,-12 4 6 16,-3-13 28-16,-10-3 34 0,2-6 37 16,5 28 41-16,-1-7 30 0,5 2 38 15,-1-6 29-15,5 7 24 0,-7 24-172 16,3-26 59-16,-9 11 49 0</inkml:trace>
  <inkml:trace contextRef="#ctx0" brushRef="#br0" timeOffset="98573.73">29680 27521 385 0,'-6'86'184'0,"4"2"-101"15,-11-3-51-15,5-2-25 0,2-7-16 0,0-10-10 0,-1-15 1 16,1-7-1-16,2 2 1 15,-2-14-4-15,0-4 3 0,4-5 1 0,-11-1-1 16,7-1 2-16,-2-11 2 0,-3 2 0 16,7-3 3-16,-8-4-1 0,3 2 2 15,-1-3-1-15,6-4 7 0,-2 5-1 0,-7-5 0 0,13 0 1 16,-12-5-8-16,4 1 8 16,2-3-19-16,-1 5 2 0,7-6 2 0,-8 4 9 15,6-4 4-15,-2-1-1 0,2 4-2 16,0-5 1-16,2-1 0 0,0 1-1 0,2-4 1 15,0-4-2-15,4-4-9 0,2 1 0 16,-1 1 67-16,-1-5 194 16,2 4 106-16,2 1 30 0,-6-1-6 15,7 8-19-15,-3-8-16 0,4 11-15 0,-9-4-10 16,5 6-12-16,2-1-15 0,-8 9-15 0,4 0-17 16,-6 0-17-16,13 9-16 0,-5 4-15 15,5 8-16-15,-11 3-15 0,12 18-13 16,-6 7-14-16,5-4-14 0,1 28-12 15,5-7-12-15,-5-11-10 0,1-2-10 0,-5-16-10 16,9 4-7-16,-5 1-10 0,7-10-11 0,-3 0-22 16,5-1-24-16,4-7-41 0,-4 4-32 15,-1-15-34-15,-1-4-33 0,0-5-45 0,-3 2 31 16,-1-6-192-16,-3-10-65 16,-7 5-10-16,7-11 19 0,-10 0 29 0,-2-3 31 15,-2-8 31-15,-6 5 31 0,-4-10 27 16,-15 0 25-16,2 7 22 0,-10-5 20 0,-4 18 16 15,-25-19 15-15,4 20 213 0,2 0 173 16,7 2 68-16,-3 5 13 0,6-3-14 16,1 6-20-16,10-7-25 0,10 6-23 0,4-1-22 15,1 3-18-15,5 0-10 16,9-6-8-16,-4 6-8 0,10 0-10 0,0 0-10 0,0 0-9 16,20-12-13-16,11 11-11 15,5-7-15-15,9 3-24 0,7-2-35 0,4 6-37 16,-5 1-76-16,28-9-49 15,-13 5-116-15,-8 4 3 0,-5 0-98 0,-9 4-28 0,3-4 8 16,-9 0 21-16,1 0 26 16,-10 5 29-16,0-5 27 0,0 4 26 0,-2-4 22 15,-1 1 20-15,-3 6 17 16,-2-2 17-16,2 3 13 0,-5-1-109 0,-3-1 141 16,-7 0 9-16,4-1 297 0,-3 3 124 0,-3-7 33 15,0 6-7-15,0-7-25 0,2 4-30 0,5-4-27 16,-7 0-25-16,9 0-25 0,-5 0-21 15,4 0-20-15,17 0-16 0,-2 0-17 0,15-4-17 16,3-4-22-16,1 0-27 16,-5 3-28-16,5-1-29 0,-11 4-52 0,4-8-115 0,-6 9-36 15,-2 1-114 1,-10 0-35-16,0 0 1 0,-6 0 18 0,-3 0 24 0,-4 0 26 16,1-8 26-16,-11 8 24 15,8 0 22-15,-8 0 19 0,6-5 17 0,-6 5 15 16,-4-7-108-16,4 7 147 0,-2-14 6 15,-2 8 8-15,2-6 5 0,2 7 7 0,-2-11 5 16,-11 1 4-16,7-5 223 0,-6 0 141 16,1 7 46-16,-1-8-3 0,4 8-20 15,-7-5-24-15,3 8-26 0,3-2-25 0,-1 3-19 16,6 5-17-16,-2 4-13 16,-5-6-14-16,11 6-14 0,-8 10-12 0,6-1-16 15,-2 3-11-15,2 10-16 0,2 7-18 16,0 2-21-16,0 12-21 0,-2 10-23 15,2-6-25-15,-4 9-43 0,2 30-39 0,-2-13-58 16,14 10-29-16,-8-4-133 0,4-16-42 16,2-10-1-16,5-12 17 0,-3-2 24 15,9-1 27-15,-5-15 26 0,1-1 25 16,3-12 25-16,3 1 19 0,0-2 17 0,1-8 17 16,1-1-109-16,4 0 148 0,0-1 10 15,0-7 8-15,-5 7 7 0,-1 1 1 0,0-6 9 16,-5 6 6-16,-3-5 2 0,-1 5 4 15,-2-1 3-15,1 1 0 0,-5-8 252 0,-2 7 116 16,6-9 40-16,-7 8-5 0,3-11-23 16,2-5-25-16,0 4-26 0,5-7-22 15,5-11-21-15,-3 0-19 0,-1-10-15 0,3 8-15 16,14-31-15-16,-6-5-13 16,1 3-12-16,1-7-10 0,0-3-8 0,-2 10-3 15,0-3-4-15,-9 13-3 0,-3 14-5 16,-1 11 0-16,-6 0 1 0,-2 11-2 0,7 1-8 15,-11 7-10-15,2 5-8 0,-2 4-8 0,0 4-6 16,0 0-4-16,-2 25-1 16,2-5-3-16,0 12-2 0,0 15-4 0,-6 2-5 0,6 38-6 15,-5-1-4 1,10 1-7-16,1-2-18 0,0-1-36 0,8 1-92 0,7-14-99 16,2-1-46-16,10-13-145 0,6-4-45 0,1-22 6 15,-3-16 26-15,8-7 36 16,1-10 33-16,28-20-225 0,-2-20 94 15,61-44 79-15</inkml:trace>
  <inkml:trace contextRef="#ctx0" brushRef="#br0" timeOffset="99877.75">34033 27673 10 0,'-35'0'28'16,"6"0"6"-16,-2-4 0 0,0 4-3 0,6-5-2 0,-6 1-3 15,6 4-2-15,0-2-2 0,3-4-2 16,-3 2-1-16,6-5 0 0,-1 9-2 15,1-1-1-15,19 1 0 0,-33-7-2 0,33 7 0 16,-23 0-2-16,23 0-3 16,-23 0-1-16,23 0-1 0,-18-4-1 0,5 4-2 0,13 0-1 15,-18 0-1-15,18 0 0 16,-17 0 0-16,17 0 0 0,0 0 0 16,-24-1 1-16,24 1-2 0,0 0 2 0,-25-8 0 15,25 8 0-15,0 0-1 0,-23 0 1 16,23 0-1-16,-19 0 0 0,19 0-1 0,-10 9 0 15,10-9 0-15,0 0 0 0,-21 0-1 16,21 0 0-16,-8 0 1 0,8 0-2 16,-10 11-1-16,10-11 1 0,0 0 0 0,-6 1-1 15,6-1 1-15,0 0 1 0,0 0-1 16,0 9 0-16,0-9 0 0,0 0 0 16,0 0 1-16,4 12-1 0,-4-12 0 0,0 0 1 15,0 0 0-15,6 9-1 0,-6-9 0 16,0 0 1-16,0 0 1 0,10 4-1 0,-10-4-1 15,0 0 0-15,0 0 1 0,0 0 0 0,11 1 0 16,-11-1-1-16,0 0 1 16,0 0 0-16,0 0 0 0,0 0 1 0,0 0 1 0,0 0-1 15,0 0 0-15,0 0 0 16,0 0 0-16,0 0 0 0,0 0 1 0,0 0-1 16,0 0 1-16,0 0 0 15,0 0-1-15,0 0 0 0,0 0 0 0,0 0 0 16,0 0-2-16,-21-16 1 0,21 16 0 15,-10-10 1-15,10 10 0 0,-11-5 0 0,11 5 0 16,-10-4-1-16,10 4 0 0,-17-8 0 0,17 8 0 16,-12-4 0-16,12 4 1 15,-8-9-2-15,8 9 1 0,-13-2 1 0,13 2-1 0,-4-9 0 16,-2 0 0-16,6 9 0 16,-6-12-1-16,6 12 1 0,-4-12 0 0,4 12 0 15,-5-9 0-15,1 8-1 0,4 1 1 0,-2-19 0 0,2 19-2 16,-10-2 2-16,10 2 0 15,-4-10 1-15,4 10-2 0,-11-6 1 16,11 6 0-16,-8-8 0 0,8 8 0 16,0 0 0-16,-8-7-1 0,8 7 1 0,0 0-1 15,-6-5 0-15,6 5 1 16,0 0-2-16,0 0 0 0,0 0 2 0,-2-9-1 0,2 9 1 16,0 0 0-16,0 0-2 15,8-11 1-15,-8 11 1 0,0 0-4 0,0 0 4 16,8-8-1-16,-4 8-2 0,-2-4 0 0,-2 4 1 15,7-9-2-15,-5 6 0 0,4-6 0 16,-4 9 0-16,8-9 0 16,-8 2-2-16,5 3 1 0,-1-5-3 0,0 1-1 15,2 4 1-15,-6 3-4 0,9-6-1 0,-7 3-2 16,-4 4 1-16,0 0 63 0,0 0 243 16,0 0 95-16,0 0 4 0,0 0-24 15,0 0-35-15,0 0-32 0,0 0-30 16,0-9-26-16,0 9-18 0,0 0-10 0,0 0-9 15,-2-7-12-15,2 7-12 0,0 0-14 16,0 0-16-16,0 0-12 0,0 0-12 0,2-4-8 16,-2 4-8-16,0 0-5 0,0 0-7 0,0 0-5 15,0 0-5-15,0 0 4 16,0 0-2-16,16 0-2 0,-16 0-4 0,0 0-3 0,0 0-7 16,0 0-5-16,0 0-6 15,0 0-5-15,0 0-11 0,0 0-19 0,0 0-22 16,0 0-45-16,0 0-52 0,0 10-59 0,0 0 16 15,0 2-807-15,0-3 713 16,2 3 10-16,7-1-82 0,5 2-22 0,11-5 8 16,0-8 21-16,51-17 22 15,-1-10-192-15,13 6 77 0,134-119 63 0</inkml:trace>
  <inkml:trace contextRef="#ctx0" brushRef="#br0" timeOffset="101903.67">35866 26500 2 0,'-20'11'25'0,"-1"10"6"16,2-12 1-16,5 3-2 0,-1-9-4 0,3-3-3 16,4-3-3-16,0-1-4 0,1-4-1 15,1-13-1-15,4 4-5 0,2-2-10 0,0-8-8 16,6-4 7-16,3-5-2 0,3-7-13 15,-2-40 9-15,11 15 288 0,-9-7 125 0,-5 9 21 16,-1 12-19-16,-4 2-35 0,10-23-33 16,3 2-32-16,5 7-32 0,-9 13-26 15,1 13-16-15,-4 7-16 0,3 10-18 16,-9 2-15-16,0 6-12 0,4 15-11 0,-2 0-6 16,0 12-6-16,2 8-5 0,5 22-5 15,-1 36-3-15,5 21-4 0,-11 9-4 0,2 125-7 16,-12-2-10-16,2 13-9 0,-13-5-7 15,5-17-8-15,-1-60-7 0,5-23-5 16,0-28-2-16,-5 4-3 0,11-15-4 16,-4-4-5-16,4-11-4 0,2-23-6 0,-10-16-3 15,10-4-4-15,0-11-3 0,0-9-2 16,0-11-4-16,0 2-3 0,-2-5-3 0,0-8-6 0,2 0-5 16,0 0-10-16,-25-22-16 15,8-9-19-15,-8-4-9 0,-12-24 7 0,-8 4 0 16,-5-10 6-16,-8 10 0 0,0 2 4 15,-8-1 11-15,4 10 9 0,2 12 2 16,-8 2 0-16,12 29-1 0,7-6-1 0,1 14 0 16,-22 15-1-16,2 2 2 0,4 14 4 15,6 6 2-15,8 1 2 0,5 8 0 0,14 4 3 16,10-4 0-16,8-2 0 16,11-8 0-16,7 9 1 0,13 14-1 0,11-1-2 15,12-3-6-15,13-7-17 0,6-9-26 16,12-4-27-16,3 0-29 0,12-16-31 15,-7-5-25-15,9-4-28 0,-4-7-30 0,0-9 47 0,1-9-171 16,-5-2-80-16,-4-4-16 16,-1-15 16-16,-8 4 28 0,-4-15 31 0,-8 2 33 15,6-12 29-15,-10 6 29 16,2-7 26-16,-11 6 23 0,-8-12 56 16,-4 15 274-16,-8 0 142 0,-7 10 51 0,-3-2 6 15,-5 6-13-15,2 3-22 0,-3 7-24 16,-3 4-24-16,6 5-22 0,-8 7-18 0,0-4-18 15,-2 6-16-15,0 0-15 0,0 0-15 16,6 29-12-16,-6-9-11 0,-2 10-8 0,-2-4-9 16,4 18-9-16,-4 1-7 0,-6 3-13 15,10-5-19-15,-2 2-29 0,0-12-48 16,2 7-55-16,2-14-44 0,0 3 3 16,10-5-186-16,-4-3-67 0,3-8-9 0,-3-4 17 0,-6-3 27 15,13-12 32-15,-5-8 30 16,0-7 30-16,9-18 27 0,4-24 26 0,-3-15 21 15,1-6 17-15,6-6 17 0,-4-4 21 0,18-100-109 16,-2 74 141-16,-14 31 7 16,-4 15 9-16,-3 22 6 0,-12 7 1 0,1 13 3 0,-14-21 1 15,-13 4 3041 1,-1 23-1255-16,-6-5-927 0,4 9-457 0,9-4-212 16,-3 5-112-16,9 6-97 15,0 5-1-15,0 4 14 0,4-3 9 0,-3 2-16 0,7 3-19 16,0 4-15-16,0 0-36 15,0 0-52-15,0 0-18 0,25 24-142 0,-10-7-45 16,7 6 2-16,5 11 21 0,0-12 32 0,2 1 35 16,0-5 33-16,21 24 31 15,3-8 28-15,-1 1 20 0,8 4 21 0,-8 1 27 0,10 7 21 16,0-10-105-16,-9 1 148 16,-3 7 11-16,0-12 8 0,-13 7 8 0,-6-7 6 15,-6-11 7-15,-5 10 1 16,11 2 7-16,-12-12 2 0,-3 9 2 0,-5-9 3 15,-1-2 2-15,-6 1 3 0,0-9 0 16,3-1 4-16,-5-2-14 0,-2 0 3 0,2-6 3 16,-2-1 4-16,0-2 14 0,0 0-3 15,0 0 5-15,16-10 2 0,-12 6 0 16,-4-5-1-16,11 1 1 0,-9 5-3 0,2-9 118 16,-2 2 197-16,-2-1 83 0,0 1 17 15,-2-2-10-15,-2-7-25 0,4-2-21 16,-6-1-22-16,-1 2-12 0,-1-5-6 0,-4 6-7 15,3-2-12-15,-5 0-18 0,2 6-19 16,-9-3-20-16,4 6-20 0,-5 4-19 16,-9 8-16-16,0 8-16 0,-11 11-14 15,-22 15-11-15,-2 16-9 0,8 7-11 0,4 8-10 0,5 7-8 16,7 4-8-16,5 1-7 16,14 0-8-16,3-11-2 0,9-4-8 0,9-10-5 15,4-16-5-15,9 7-7 0,-1-10-5 16,5 1-3-16,3-6-5 0,5 2-10 0,2-8-7 15,0-12-8-15,-5 2-12 0,1-8-4 0,10-4 3 16,-8-4-1-16,10-8 3 16,-2-8-2-16,-2-2 3 0,2-9 2 0,6-20 0 0,-10 14 1 15,-5-2 4 1,-3 16 5-16,-9-1 5 0,1 4 2 0,-3 9 0 0,-2 1 3 16,-4 1-3-16,-2 9-2 0,0 0 0 0,0 0-2 15,0 28-1-15,4-15-2 16,-1 12-5-16,-1 3-9 0,8 7-8 0,0 4-6 15,5-4-10-15,3-3-11 16,5 0-12-16,2-2-17 0,0-4-14 0,6 1-13 0,-2-15-10 16,6 2-8-16,-6-4-10 15,0-10-11-15,-3 0-10 0,3-4 7 0,7-11 11 16,3 2 13-16,10-23 15 16,5-12 16-16,-8 5 23 0,-1-3 36 0,-8-7 23 0,1 1 15 15,-12 16 12-15,1 5 13 0,-8 9 13 0,-9 3 8 16,3 7 1-16,-7 11-1 15,-4 1 0-15,-2 0-4 0,0 0-4 0,8 13-1 16,-8-4-5-16,4 9-3 16,-4-4-2-16,2 7-2 0,2-1-1 0,-1 4-1 0,3-1-1 15,2 4-2-15,2-11-2 16,-1 4-2-16,1-7-1 0,7 7 0 16,-3-11-3-16,7 2-2 0,-5-9-4 15,7 5-2-15,2-14-2 0,10-1-2 0,2-10 0 16,17-21-1-16,-3-4-1 0,1-19-1 15,-2-6 0-15,32-69-2 0,-30 24 1 0,-17 19 0 16,-10 8 2-16,-10-13 2 0,-5-3 12 0,-12 11 10 16,-6-4 12-16,-5 20 7 15,-8-2 3-15,-5 20-1 0,-1 18-4 16,2 8-5-16,-2 17-4 0,2 6-4 0,2 3-5 16,3 12-5-16,-7 13-2 0,2 11-3 0,-14 22-5 15,8 11-5-15,10 13 3 0,5 7-7 16,-1 13-3-16,15 10 0 0,-8 4-3 15,20 6-1-15,-8 109 0 0,15-66 0 0,7 34 9 16,3-52 5-16,-2-26 0 16,6-20 0-16,19 77 1 0,-9-54 1 0,-18-29 4 0,-5-18 8 15,-3-10 9-15,-11-9 7 16,-4-10 4-16,-4-6 3 0,-8 4-1 0,-9-9-3 0,-27 21-2 16,-8-17-4-16,-8-8-1 15,-8-7-3-15,-4-8-5 0,9-13-10 0,-5-25-19 16,8-7-52-16,8-9-21 0,11-19-23 0,20-8-31 15,15-19-29-15,20-8-41 16,35-99 34-16,50-63-207 0,-16 82-73 0,41-60-11 0,-35 83 22 16,8 1 34-16,22 14 36 15,59-36 34-15,-54 63 39 0,83-38 30 0,-65 49-186 16,106-4 73-16,-8-50 62 16</inkml:trace>
  <inkml:trace contextRef="#ctx0" brushRef="#br0" timeOffset="102993.68">41918 26064 13 0,'-20'-5'28'0,"20"5"6"16,-21-4 1-16,21 4 0 0,-14-11-3 16,10 1-3-16,4 10-1 0,-17-16-3 0,13 9-3 15,0-3 0-15,-7-10-2 16,1 8-4-16,2-9 0 0,-5 2-3 0,5-3-2 0,-4-3-2 16,1-3-1-16,-3-6-1 15,-3 2-2-15,9-1 0 0,6 1-1 0,-4 10-2 16,4-8 0-16,-2-14-1 0,-5 10 0 0,5-9 0 15,4 12-1-15,4 0 0 0,3-12 1 16,-1-4-1-16,10-25 0 0,-1-1-1 0,3 6-3 16,3-7 2-16,4-2-2 15,10 12-2-15,0-13 0 0,6-7 0 0,-5-1-4 16,15 7-4-16,-20 5 3 0,9-1-21 16,-18 27 252-16,-9 6 166 0,-7 15 22 0,-10 6-17 15,-2 8-34-15,-3 12-33 0,-5 5-32 0,-9 26-23 16,-22 23-17-16,-53 82-5 15,3 9-3-15,-37 77-6 0,41-61-8 16,-39 81-9-16,10 0-12 0,8-6-13 0,36-63-15 16,-23 86-16-16,33-63-15 15,-15 69-14-15,40-83-12 0,16-40-13 0,10-33-16 16,26-13-21-16,-3 1-23 0,19-2-27 0,39 60-37 16,0-52-63-16,0-38-40 0,5-20-52 15,3-10 0-15,9-13-171 0,1-7-63 0,3-15-8 16,2-9 19-16,-6-11 30 0,-11-2 32 15,9-18 32-15,-15 6 31 0,4-18 28 16,-4 6 25-16,-10 2 29 0,-6 2 16 0,-5 1 17 16,-12 15 15-16,-12-1-107 0,-13 13 146 15,5 11 8-15,-11-6 7 0,2 9 7 16,-4 0 7-16,0 0 3 0,0 0 5 16,-21 12 3-16,15-8 4 0,-2 5 4 15,1-8 1-15,1 6 4 0,-2 2 2 0,0-7 107 16,2-2 184-16,-1 3 93 0,-1 3 23 15,2-2-7-15,0-4-20 0,6 0-26 0,0 0-28 0,0 0-24 16,0 0-18-16,0 0-19 16,0-15-11-16,12-1-14 0,9-10-15 0,22-23-11 15,5-8-11-15,3-10-11 16,55-68-9-16,-3 12-7 0,0-8-6 0,-3 6-8 0,-28 20-8 16,-12 20-9-16,33-56-6 0,-25 35-4 0,-20 20-2 15,-11 11 0-15,-2 2 0 16,-2 5 1-16,-6 9 0 0,-6 7-1 0,-11 17-5 0,2 7-6 15,-3 7-9-15,-1 5-8 16,-4 7-6-16,-2 4-7 0,-2 5-5 0,0 0-4 16,-6 47-4-16,-2-2-3 15,-7 35-5-15,-1 13-2 0,-5 8-8 0,-12 113-17 16,4 6-45-16,8-4-43 16,13-54-52-16,8-19-54 0,4-27 39 0,33 98-206 0,3-25-84 15,22-21-11-15,6-60 18 0,-12-34 32 0,12-31 35 16,2-11 36-16,3-17 35 15,-9-9 32-15,12-17 29 16,5-20 24-16,3-1 29 0,-11-9 17 0,-5-6-147 0,6-6 52 16,-1 0 44-16</inkml:trace>
  <inkml:trace contextRef="#ctx0" brushRef="#br0" timeOffset="103253.8">44591 27405 3 0,'2'-14'27'0,"-2"4"8"0,4-6 1 15,-4 2-3 1,-4 9-4-16,4-8-4 0,4-1-4 0,-8 2-4 0,4 2-4 15,-6-1-3-15,-2-3-4 16,6 3-3-16,-5-1 0 0,5 3-2 0,-8-3 94 16,4 3 256-16,-2-2 106 0,-1 0 21 15,1 1-14-15,-2-2-29 0,10 3-35 16,-2 0-35-16,2 3-28 0,2-1-18 16,4-3-13-16,8 1-16 0,17-13-18 15,-2 10-21-15,35-14-21 0,15 1-19 0,16 3-20 16,83-39-20-16,-27 34-28 0,-31 5-39 15,74-9-49-15,-52 15-65 0,-26 0-130 16,-23 3-106-16,8 0-38 0,-10 8-111 0,-10-1-27 16,-25-3 13-16,-15 0 28 0,-6 1 34 15,-8 14 30-15,-8-18-223 0,-19 12 90 16,16-21 75-16</inkml:trace>
  <inkml:trace contextRef="#ctx0" brushRef="#br0" timeOffset="104173.75">47503 25573 15 0,'-12'-20'27'0,"10"1"4"0,-8-6 0 0,-5 4-1 16,1-11-2-16,5 11-2 0,-3-14-1 15,10 7-1-15,-4 3-2 0,-7-2 0 0,-1-10-2 16,6 6-2-16,1 0-3 16,-7-4-1-16,0 1-3 0,7-6-2 0,7 8-2 15,0-12-3-15,0 1-2 0,0-2-2 16,-2-8-7-16,17-22 1 0,-9-12-5 15,-4 2-2-15,-4 6 6 0,4-3-20 0,-8-4 11 16,0 23 203-16,4 6 119 0,-5 4 38 16,7 11-4-16,-2-4-19 0,-8 5-25 0,8 8-20 0,2 2-16 15,-6 1-14-15,4 7-10 16,-3 2-7-16,5 7-12 0,-2-3-12 0,0 5-9 16,-2 8-9-16,-2-5-8 15,6 9-7-15,0 0-7 0,-6 25-8 0,4-3-7 0,0 30-6 16,-9 31-4-16,9 17-3 0,-4 6-3 0,-6 120-4 15,-9 3-8-15,4 3-7 16,-16 82-8-16,9-94-8 0,-10 1-9 0,-9 88-8 16,12-104-8-16,8 3-7 0,1 6-5 15,3-66-4-15,11-27-4 0,4-23-3 0,-7-3-4 16,5-11-4-16,4-20-3 16,2-12-4-16,0-13-3 0,0 1-2 0,0-18-3 15,0 2-2-15,0-3-1 0,2-10-2 0,4 0-1 16,-4-1-1-16,7-10-2 15,3 0-4-15,11-13-1 0,24-31-2 16,7-13 0-16,51-76-1 0,-5-7-1 0,1-12-1 16,-6 9-2-16,2 3-1 0,-33 40 0 0,-4 27 1 15,-16 14 1-15,1 7-1 0,-14 17-1 16,2 7 0-16,-6 12-1 0,-4 5-1 16,-3 2 0-16,-3 9 1 0,2 4 1 15,-3 9 0-15,5 11 2 0,-7 7 2 16,7 12 3-16,0 27 1 0,-1 12 1 15,-5 7 0-15,-1 4 0 0,-1 3 0 0,1 3-2 16,1-11 0-16,5-1-3 0,5-4-7 0,6-6-27 16,4-11-48-16,21-12-61 0,14-5-76 15,21-16 27-15,87 12-228 0,-50-25-80 0,-23-20-11 16,-14-12 24-16,5-17 35 16,73-57 41-16,-18-22 37 0,33-54 44 15,-66 45 38-15,-19-13-223 0,0 10 84 0,-22 25 71 16</inkml:trace>
  <inkml:trace contextRef="#ctx0" brushRef="#br0" timeOffset="106463.55">50215 27466 25 0,'0'0'37'15,"0"0"2"-15,-16 4 0 0,16-4-1 0,0 0-3 16,-15 9-2-16,15-9-3 0,0 0-4 0,-14 11-2 0,14-11-2 15,0 0-3-15,-10 11-2 16,10-11-1-16,0 0-4 0,-9 18 0 0,9-18-2 16,-8 13-2-16,8-13-1 15,-12 11-1-15,12-11-1 0,-13 9 1 0,13-9-1 16,-14 12 0-16,14-12-1 16,0 0 0-16,-17 1-1 0,17-1-1 0,0 0 1 0,0 0-2 15,-20 9-1-15,20-9 1 0,-13 4-1 16,13-4 0-16,0 0-1 0,0 0-1 15,0 0 1-15,0 0 1 0,0 0-3 16,0 0 3-16,0 0 0 0,0 0 0 16,0 0 1-16,0 0-1 0,0 0 0 0,0 0 1 15,0 0 1-15,0 0-2 0,0 0 1 16,0 0 0-16,0 0-1 0,0 0 1 0,0 0-1 16,0 0-2-16,0 0 1 0,0 0-1 15,0 0-2-15,-21-4 3 0,21 4-2 0,0 0-1 16,0 0 3-16,0 0 0 0,0 0-1 15,0 0 1-15,0 0 1 0,0 0 0 16,-26-1 0-16,26 1 1 0,0 0-2 0,0 0 1 16,0 0 1-16,-15 0-3 0,15 0 2 15,0 0 0-15,0 0-3 0,0 0 3 0,0 0-1 16,0 0-2-16,-21 1 3 16,21-1 0-16,-14-1-3 0,14 1 3 0,0 0-1 15,-21 0-4-15,15 0 3 0,2-8 0 0,-2 7-3 16,6 1 0-16,-13-10 1 0,13 8-3 15,0-7 1-15,-2-1 0 0,2 4-3 0,-4-9 1 16,4 4 0-16,-2 0-1 16,2 0 1-16,-4-2 0 0,4-8-1 15,-8-2-1-15,1-2 2 0,1-13-1 0,-2-2 6 16,6 2-2-16,-4-10 1 16,4 6-18-16,-2-5 0 0,-3-4 11 0,5 4 196 15,-2 3 159-15,0-1 54 0,-6 6 2 0,3-2-21 0,3 9-25 16,-2-2-20-16,0 11-18 15,0 2-19-15,4 4-20 0,-5 4-13 16,1 7-12-16,4 1-13 0,2 5-13 0,0 0-15 0,-10 20-14 16,8 1-13-16,-4 26-15 15,-3 36-11-15,-3 1-11 0,4 7-15 0,-5 7-11 0,3-4-12 16,4 1-12 0,2 0-8-16,2-6-9 0,8-6-9 0,2-8-11 0,0-17-14 15,11-6-18-15,-3-11-18 0,17 7-21 0,-2-9-35 16,7-9-24-16,-7-14-16 0,4 4-14 15,-6-11-21-15,-2-8-32 16,-3-1-53-16,1-9 11 0,-6 4-158 16,2-11-51-16,-13 3-4 0,0-7 21 0,-4-5 28 15,-8-7 33-15,-6 0 31 0,-9-10 30 16,-14-13 27-16,-10 2 25 0,-5 4 22 0,3 11 19 16,3 7 16-16,-1 9 15 0,4 1 13 15,3 9-107-15,-1-9 137 0,-2 0 6 16,2 3 267-16,-2 1 131 0,-17-12 39 15,12-4-4-15,5 13-19 0,14-2-22 0,0 1-22 16,5 0-19-16,5 6-15 0,5-2-12 0,0 4-9 16,3 2-11-16,5 4-12 0,4 4-13 15,5-4-16-15,3 7-14 0,0-4-15 0,23 8-13 16,9-8-16-16,9 13-19 16,32-7-25-16,0 11-28 0,10-5-26 0,-2 5-39 15,4-5-47-15,-4 5-52 0,-7-2-110 0,-1-3-4 16,-25 0-104-16,-2-3-29 15,-15 3 5-15,1-6 22 0,-5 1 28 16,-12 5 26-16,-3-8 29 0,-1 6 26 0,0 1 21 16,-3 2 22-16,-7 1 18 0,7-9 16 0,-10 8 190 15,1-5 192-15,-3 4 83 0,2-8 22 16,-2 9-11-16,1-9-20 0,1 0-24 0,-2 3-26 16,6 2-22-16,-3-1-17 15,5-4-16-15,-1 0-15 0,13 0-17 0,-3 0-17 16,6 0-21-16,4 0-28 0,9 0-34 0,3 0-33 15,0 0-45-15,-1-9-83 0,-5 9-41 16,-4 0-157-16,-6-3-54 0,0 3-6 0,-2 0 17 16,-4-5 25-16,-5 1 30 15,-3 4 27-15,-7-1 27 0,0 1 24 0,-1-7 23 16,-3 3 16-16,-4 4 19 16,2-4 16-16,-2-2-108 0,0 6 144 0,0-10 8 15,-2-1 8-15,-2 1 7 0,1-2 6 16,-1-11 2-16,4 4 7 0,-2-11 1 0,-2 3 3 15,2-3 247-15,0-2 130 0,-2-9 41 16,-2 7-6-16,-3 3-22 0,9 8-26 16,-2 3-26-16,-4-4-27 0,0 3-17 0,0 9-9 0,4 3-9 15,-5 9-12 1,7 0-13-16,-12 9-12 0,6 15-12 0,-4 11-11 0,-9 37-11 16,-2 3-14-16,7 14-11 15,-3 5-12-15,1 2-11 0,1 2-13 0,7 7-20 16,2-6-32-16,6 1-43 0,10-6-97 15,5-5-112-15,5-7-34 0,9-6-103 16,2-13-28-16,8-11 8 0,-10-16 23 16,7-15 31-16,-3-14 30 0,-2-3 31 0,-4-4 26 15,20-11 25-15,-4-2 22 0,26-8 20 16,-3-11 14-16,-4 3 13 0,-2 5-110 0,-11 2 146 16,-11 1 11-16,-5 2 7 0,-11 7 7 15,-1 2 5-15,-2-1 6 0,-11 10 3 0,6-8 4 16,-5 5 4-16,-3-3 3 0,-2 3 6 15,-2-5 3-15,2 6 2 0,-4-6 4 16,2 1 1-16,0-5 3 0,-2 2 3 0,0 0 1 16,11-11 146-16,-9 2 128 0,4-1 65 15,-4-9 16-15,10-3-10 16,-3-3-19-16,20-26-23 0,2-6-22 0,-7-5-19 0,12-1-12 16,-10-1-5-16,10-2-1 15,-10 3-3-15,3 9-2 0,-8 14-8 0,-2 5-9 16,-9 14-11-16,0 10-14 0,-1 0-10 0,-3 13-4 0,-4 8-5 15,2 2-7 1,-4-1-7-16,2 21-5 0,-2 3-8 0,-2 19-9 0,-4 9-11 16,2 1-12-16,2 33-20 15,-7 1-27-15,9-3-38 0,0 5-85 0,2-23-73 0,3-5-9 16,-1-15-184-16,6-5-63 16,0-7-6-16,3-13 19 0,1-10 31 0,-6-11 33 15,-8 0 33-15,27-26 33 0,-8-2 25 0,2-8 31 16,-1-27 19-16,-3-32-157 15,-11 16 57-15,-6-15 49 0</inkml:trace>
  <inkml:trace contextRef="#ctx0" brushRef="#br0" timeOffset="107183.58">51528 25248 19 0,'-70'-49'35'0,"-7"3"4"15,-57-53 0-15,30 46-2 0,28 9-4 16,4-3-2-16,5 2-3 0,-3 1-3 0,12-11-1 15,-4 0-3-15,13-8-1 0,5 0 0 16,3 1-4-16,2 17-2 0,10-11-2 0,2 13-3 16,6 3-4-16,11 15-3 0,-9 8-3 15,3 1-4-15,-3 7-3 0,-2-2-3 16,1 2-1-16,-3 9-3 0,2-2 6 16,-1 2-5-16,-3-10-19 0,8-2 274 0,-1 3 118 15,-3-2 28-15,7 0-13 0,5-9-24 0,5-2-30 16,8-2-31-16,7-8-27 0,9-1-23 15,26-28-16-15,5 7-11 16,9 1-12-16,4 6-7 0,1-5-6 0,11 10-11 16,3 6-12-16,-3 6-14 0,-2 10-13 0,-12 8-14 0,-16 12-10 15,-5 9-12-15,-1 6-9 16,-18 14-8-16,-1 4-9 0,-7 12-7 0,-9 42-5 16,-18 7-6-16,-14 6-4 15,-35 88-1-15,-4-34-3 0,12-35 0 0,17-34 1 16,4-22 1-16,6 0-3 0,11-16-5 0,5-9-4 0,9-6-7 15,4-7-18-15,11-5-37 16,14 1-47-16,10-8-24 0,37 8-35 0,5-9-54 16,16-4-15-16,4-8-157 15,0 4-52-15,11-8-2 0,-5 4 20 16,-1-6 30-16,-5 4 32 0,-6 2 33 0,-2 0 31 16,-2-3 28-16,-5 3 28 0,-1-9 22 0,-6 1 20 15,1-5 24-15,-1-6 13 16,-3-6-101-16,3-10 155 0,-18-4 9 0,3-14 7 15,-6-4-118-15,48-69 125 0,-16-21 26 0,-42 34 1 16,-11 19 2-16,-10 9 2 16,-4-6 0-16,-11-6 1 0,11 0 1 0,-11 3-1 0,-2 0 1 15,5 6-2-15,-5 13 0 16,0 9-2-16,0 13 3 0,-1 12-2 0,5 7-17 16,-4 10 5-16,-2 3-9 0,1 0 9 0,1 10 270 0,4 3 104 15,-3-1 26-15,5 14-8 16,5-1-18-16,16 18-10 0,23 26-5 0,-3 10-5 15,63 77 0-15,-25 9-2 16,4 17-4-16,9 90-9 0,-44-62-12 16,-2 6-16-16,-4 104-21 0,-38-72-20 15,-7 107-21-15,-30 2-20 0,-22 9-24 0,-15 18-38 16,-17 21-50-16,-9-15-64 0,-15-26-176 16,-9-9-84-16,-1-22-150 0,-3-32-46 15,-8-33 3-15,42-99 26 0,35-39-278 0,-3-36 115 16,21-25 95-16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v"/>
          <inkml:channel name="T" type="integer" max="2.14748E9" units="dev"/>
        </inkml:traceFormat>
        <inkml:channelProperties>
          <inkml:channelProperty channel="X" name="resolution" value="1420.32947" units="1/cm"/>
          <inkml:channelProperty channel="Y" name="resolution" value="2273.9069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11-06T15:24:16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2966 5628 6 0,'-25'1'22'0,"1"-2"4"0,1-4 2 0,-4 0 1 15,4-4-2-15,-4 1-2 16,-2-8-1-16,-4-4-1 0,4-1-3 0,0-1-1 16,5 1-2-16,3-3-3 0,4 1-2 15,3 2-2-15,2 3-3 0,5-9-3 0,-1 6-2 16,6-1-1-16,-4-5-2 0,2 1-20 15,4-4 10-15,0-2-7 0,0 0-6 16,0-16 6-16,-2 2 0 0,2-2 1 0,-2-4 2 0,-5 4 1 16,3-2-39-1,2 3 64-15,2 2-50 0,-4 0 13 0,4-3 48 16,-2 11-48-16,2 6 10 0,0-17 4 16,0 10 267-16,0 2 124 0,-2-9 34 0,2 8-7 15,0 0-24-15,-6 5-21 0,6 5-24 0,0-1-27 0,6 4-29 16,-6 4-28-1,0 5-25-15,2 4-22 0,-2 2-18 0,6 6-18 16,-6 3-15-16,0 0-13 0,21 21-12 16,-13-1-9-16,4 21-10 0,3 30-6 15,-3 14-8-15,-3 14-8 0,1 12-5 16,9 99-5-16,-5-58-3 0,-6-23 1 0,5-19 0 16,1-3-3-16,-1 1-5 0,3-8-5 0,9-10-5 15,4-8-3-15,4-12-4 16,6-13-3-16,15-16-3 0,4-8-2 0,-4-13-5 0,1-12-3 15,1-8-3-15,29-8-3 16,-9-3-4-16,3-8-5 0,-3-4-7 16,-7 5-10-16,-14-1-15 0,-13 3-17 15,-13 3-16-15,-7 2-31 0,-5 2-16 0,-3-3-17 16,-11 11-7-16,-6-3-11 0,3 4-4 16,-20-1-13-16,-11 2-24 0,2 3 32 0,-15-3-156 15,-5-1-507-15,1 6 133 0,-3-6 111 16,-32-6 641-16,6 0-288 0,-3-10 72 15,14-1-50-15,-11-2-12 0,-1-3 7 0,3-4 12 16,-7 4 16-16,3 4 17 0,-4-3-110 16,7 6 152-16,-3 2 8 0,5-3 9 15,16 7 9-15,2 3 4 0,13 5 6 0,4 1 1 16,10 0 2-16,6 0 1 0,2 0-1 16,-6-9 7-16,-14-29 2658 15,27 7-1136-15,-1-6-768 0,9 4-357 0,8 0-168 16,8-5-88-16,1 6-44 0,9 1-22 15,7 0-11-15,0 3-6 0,8 9-3 16,27-9-1-16,0 1 0 0,11 2 0 0,5 5 1 16,11-1 1-16,2 4 0 0,105-12 0 15,-51 8-13-15,-25 3-31 0,-17 10-39 0,3 5-47 16,-9 3-54-16,2 8-5 16,-14 5-718-16,-11 8 150 0,-10-1 125 0,-16 0 774 15,-13 0-333-15,-12 5 37 0,-3 1-58 16,1 6-13-16,-7 0 7 0,-1 6 14 15,1 2 19-15,3-5 16 0,-1 2 19 0,-1 0 16 16,5-4-104-16,-3-3 139 0,4 1 10 16,-1-9 11-16,-3 4 5 0,1-8 19 0,1 2 7 15,-11-5 0-15,7 0 8 0,-3 1 4 16,5-3 1-16,-5 2 3 0,-4-2 2 0,5 0-1 16,-5-4 5-16,7 1 1 0,-9-5-2 15,2 1 3-15,0-1-1 0,-1 0 0 0,-1-5 0 16,-6 0 1-16,14 0 0 15,-14 0 5-15,13-5-7 0,-11 2 7 16,-2 3 1-16,12-8 1 0,-12 5 0 0,6 1 3 16,-6 2-1-16,6-8 1 0,-3 6 0 0,-3 2 1 15,12-9 1-15,-12 9-1 0,2-8-1 16,2 8 3-16,-4 0-4 0,8-5 3 16,-8 1 0-16,0 4-2 0,9-4-11 0,-9 4 2 15,12-1 1-15,-12 1 6 0,0 0 0 16,0 0 0-16,0 0-2 0,0 0 5 15,8 5 0-15,-8-5-1 0,4 4 0 16,-4-4 5-16,9 5-1 0,-9-5 2 0,0 0-1 16,2 7-1-16,-2-2-1 0,0-5-1 15,6 7-3-15,-6-4-33 0,0 4 14 16,0-7 197-16,0 0 154 0,0 0 50 16,0 0-1-16,-14-13-22 0,11 4-28 0,-1-3-29 15,-2-1-25-15,4-8-23 0,-4 1-21 16,-2-4-16-16,1-1-14 0,-1-12-10 0,-4-4-8 15,-3 0-4-15,-3-25-3 0,1 14-1 16,-8-11-4-16,9 16-6 0,-5 7-9 16,7 12-13-16,-1 3-12 0,3 2-12 0,-5 13-12 15,5-6-11-15,-7 11-10 0,5 5-10 16,-3 5-7-16,3 7-4 0,-17 9-6 16,8 4-5-16,-6 35-3 0,-6-2-3 15,14 4-4-15,1 5-4 0,1 0-2 0,9-7-3 16,3-3-2-16,7-11 0 0,0 3-3 0,7 2-2 15,-5 0-2-15,6-6-1 0,4 1-1 16,-3-9-2-16,9-1-1 0,-3-6-1 16,3-8-1-16,-7-6-2 0,9-9 0 15,-7-3-2-15,7-8-1 0,1-3-1 0,4-9-1 16,0-10-2-16,2-4 1 0,10-25-2 16,-4-2-1-16,-4 0-2 0,0-6 2 0,-9 13-1 15,-5 9 0-15,-1 7 3 16,-1 3 1-16,-7 9 0 0,0 5 0 15,-4-3-2-15,4 9 0 0,-6 2 0 0,0 7 0 16,7-3-1-16,-7 5 0 0,0 0-1 0,0 0 1 16,-7 22 0-16,7-13 0 0,0 7 1 15,0-3 2-15,7 7 1 0,-7 1 1 16,6 0 1-16,2-1 1 0,0 1 1 16,5 0-1-16,-5-4 0 0,4 2 0 15,3-2-2-15,-1-2 0 0,1-2 0 0,5 1-1 16,-1-3 0-16,-4 4 1 0,1-6-1 0,5-4-1 15,-1-3-4-15,-5 4-4 0,6-6 1 16,-1-6-1-16,1 1 0 0,0-4-5 16,-7 1 0-16,7-5 1 0,-7 5 1 15,1-2-3-15,-3 5-2 0,-4 5-8 0,-8-6-11 16,0 6-27-16,7 11-46 0,-7-1-59 16,0 2 8-16,6-2-791 0,-6 0 158 0,0-1 827 15,8-7-217-15,-6-2-85 0,-2 0-21 16,0 0 6-16,54-31-218 0,-27 4 83 15,24-16 68-15</inkml:trace>
  <inkml:trace contextRef="#ctx0" brushRef="#br0" timeOffset="1305.58">5451 5424 11 0,'6'15'28'0,"-6"-4"5"0,0 0 0 15,0 2-3-15,2-5-3 0,-2 1-4 0,4 1-4 0,-4-4-4 16,6 1-1-16,-6 1-1 0,0-3-3 15,2 2-9-15,-2-7-10 0,-2 9-1 16,-4-8 10-16,6-1 0 0,0 0-2 16,-12 5 1-16,10 0 0 0,2-5 0 0,-13 2 0 15,7 2-1-15,6-4 0 0,-12 1 0 16,10 3 1-16,2-4-1 0,-7 2 0 16,7-2 0-16,0 0 0 0,0 0-1 0,0 0 2 15,0 0 0-15,0 0 0 0,0 0-2 16,0 0 1-16,0 0 1 0,0 0-4 15,0 0 3-15,0 0 1 0,0 0 0 0,27-6 1 0,-27 6-1 16,0 0 1-16,6-1 0 16,3-3 0-16,-9 4 0 0,8-8 0 15,2 3-5-15,-8-3 4 0,5 2 1 0,5 0-2 16,-10 1 0-16,0-4 2 0,2 3-7 0,-2-1 7 16,-2 0-2-16,0 0 1 0,-2-1 0 0,2 3 1 15,-4-3-1-15,2 1 0 16,0 2 1-16,-4-5-2 0,-5 4 0 0,9-3 1 15,-6 3 0-15,2-4 1 0,-2 1-2 16,-5 4 2-16,5-2 0 0,-4-5-3 16,-1 3 1-16,-1-2-2 15,3 6-11-15</inkml:trace>
  <inkml:trace contextRef="#ctx0" brushRef="#br0" timeOffset="1750.08">5358 5341 58 0,'-7'-1'24'0,"-7"-4"-52"0,14 5 10 0,-21-1 63 16,9-3 166-16,-1-3 87 0,5 2 23 15,-6 0-10-15,-5-5-27 0,9 3-29 0,-3-2-26 16,5 3-23-16,-4-3-21 0,3-1-19 0,1 3-16 15,-4-9-15-15,-1 3-11 0,5 0-9 16,-6-2-3-16,7-2 0 0,-7-2 0 16,2-2 1-16,3 4 3 0,1-3 0 0,0-1-3 15,2 0-4-15,-7 4-6 0,5 2-6 16,2 1-10-16,0 2-9 0,6 3-8 0,-9 3-8 16,9 4-7-16,0 2-5 0,0 0-4 15,0 0-1-15,-12 22-4 0,12-1-4 16,-6 5-2-16,4 1-2 0,2 17-2 0,0 2-1 15,-5-4-1-15,1 9 0 0,4-4 1 16,0-10-2-16,4 0-1 0,1-9 0 0,-5 2-2 16,2-6 2-16,4-2 0 15,6-4 0-15,-10-4 3 0,7-2 1 0,1-3 0 16,-2 1-2-16,-2-8 1 0,3 2-1 16,-3-3 1-16,6-1-2 0,-12 0-1 15,11-1-2-15,1-3-4 0,-6 2-4 0,9-3-2 16,-7 0-2-16,13 4-1 0,-3-7-1 15,-1 7-3-15,1 1-2 0,-3 0 0 16,-1 0-1-16,13 1-3 0,-4 3 0 16,-2 1 1-16,5 0 0 0,-3 6 0 15,-2-4 1-15,2 2-1 0,-3 0-3 0,1 2-5 16,0-5-1-16,-3 5-8 0,-1-1 0 0,1 0-8 16,-3-1-10-16,-1 3-11 0,1-4-13 0,3 5-18 0,-7-6-20 15,3 6-13 1,5-5-57-16,1-3-12 0,1 3-619 0,-6-7 133 0,5-1 110 15</inkml:trace>
  <inkml:trace contextRef="#ctx0" brushRef="#br0" timeOffset="1888.6">5785 5680 1212 0,'34'-26'487'0,"-12"-5"-348"16,22-16-187-16,-5 0-114 0,-16 7 13 15,-1 0 17-15,-1 3 14 0,-2-4 19 16,3-17 3-16,-3 5 11 0,-9 8 10 0,1 2 6 16,-3-2 6-16,-2 1 5 0,2-4 5 15,-3 5 5-15,-3-3 2 0,4-1 4 16,2 0 0-16,-8 0 2 0,0-1 0 0,2-2 10 15,2-3-4-15,-2 4-69 0,9-8 33 0,-9-18 24 16</inkml:trace>
  <inkml:trace contextRef="#ctx0" brushRef="#br0" timeOffset="2297.75">6149 4325 183 0,'0'-66'249'0,"6"9"26"0,-6 6 0 0,3 6-15 15,3-4-19-15,0 4-13 0,-6 11-9 16,6 2-3-16,-6 5-9 0,0 5-12 0,0 1-13 0,0 4-15 16,0 2-12-16,0 6-10 0,0 0-4 15,0 2-5-15,-6 6-3 0,6 1-2 16,0 0-1-16,-8 21-4 0,4 1-6 0,1 4-5 15,-3 17-7-15,-6 35-7 0,8 5-4 16,-9 1-9-16,7 10-7 0,6 11-6 16,0 6-7-16,0 4-5 0,-8-5-6 15,8 1-5-15,6-7-4 0,-4-4-6 16,0-10-1-16,9-7-5 0,-1-6-2 16,2-18-1-16,-3-17-2 0,3 0-1 0,0-4-2 0,3-5 0 15,-7-8-2-15,4-4-3 0,-5 0 0 0,7-2-1 16,-8-9 0-16,3 2 0 15,-1-7-1-15,-2 2-2 16,2-7-1-16,5-2-4 0,1-9-3 0,13-15-4 16,2-1-3-16,12-22-2 0,1-6-2 0,3-8 0 15,1 8-4-15,-3 2 3 16,-16 11 2-16,0 10-2 0,-13 11-1 0,1 8 2 0,-1 3 2 16,-6 10 3-16,5 10 2 0,-7-2 3 0,2 6-1 15,-1 11 0-15,1 2 0 16,4 5-1-16,-6 2 1 0,3 6-1 15,-1-4-5-15,4 6-11 0,-3 1-23 0,5-1-22 16,5-2-18-16,-5-3-22 0,3 1-30 0,8-6-31 16,-1 0 26-16,1-2-168 15,4-5-491-15,4-9 131 0,-8 0 110 16</inkml:trace>
  <inkml:trace contextRef="#ctx0" brushRef="#br0" timeOffset="2965.43">7084 5782 1171 0,'20'4'471'0,"1"-4"-338"0,-11 0-181 0,5 5-114 15,3-1 19-15,-9-4 16 0,5 1 13 16,-2 4 13-16,-3-3 12 0,-9-2 11 15,0 0 8-15,27 3 8 0,-15-3 10 0,-12 0 5 16,14-5 6-16,-5-1 11 0,3-3-2 16,-2-2 5-16,3 0 1 0,-1 0 4 15,3-4 15-15,-1-2-1 0,-1 3-4 0,1-2 8 16,1 1-2-16,5 1 1 0,-7-4-1 0,3 3 1 16,5-1 2-16,-7-1-3 0,5 1 0 15,-9-3 1-15,15-3 0 0,-8 1-2 16,7-3 3-16,-7-1-1 0,4-3-1 15,-3 2 2-15,1-2 1 0,-1-4 1 0,-3 5 2 16,6-5-11-16,-9-4 1 0,2 2 2 0,1-3 0 16,6-2 2-16,-9 4 2 15,4 2 0-15,-3-4 1 0,8 1 0 0,-11 1-1 16,8 3 1-16,-3-4 1 0,-3 13-2 16,5-8 1-16,1-2-1 0,-3 0 1 0,-1-1-2 15,3 2 1-15,2-2-1 0,1 1 0 0,-3 0 0 16,3-7 1-16,5 8 1 15,-2-3-2-15,-2-4 2 0,-1 7-1 16,3-3 0-16,-4 3 1 0,1 0 0 0,-3 6 0 16,-5 0 1-16,1 7-1 0,-5-5 2 15,-2 14-1-15,-4-6 0 0,2 7 0 0,-2 2 1 16,-2-2 0-16,0 5 1 0,0-4 0 0,-2 0-2 16,2 8 2-16,-4-11-1 0,4 5-1 0,0 6 1 15,-2-11 1-15,2 6-1 16,2-6 1-16,-2 10 0 0,0 1 1 15,-2-13-1-15,4 7 0 0,-2 6 1 0,0 0 1 16,4-7-1-16,-4 7 1 0,2-4-1 16,5 0 0-16,-7 4-1 0,6-1 0 15,-6 1 0-15,0 0 0 0,8-4-1 0,-8 4 1 16,8-2-1-16,-4-2-1 0,-4 4 1 16,9-1-2-16,-3-5 1 0,-6 6 1 0,0 0 0 15,8-2-2-15,-6-1-1 0,-2 3 3 16,0 0-2-16,0 0 1 0,0 0-1 0,0 0 1 15,0 0 1-15,0 0-3 0,-2-9 2 16,2 9-2-16,0 0 7 0,0 0 1 16,0 0 0-16,0 0 0 0,0 0-1 0,-8-5-2 0,8 5-2 15,-6-6-11-15,6 6-2 16,-6-6 4-16,6 6 1 0,-3-5-2 0,3 5-2 16,0-11-40-16,0 11 19 0,0-10 10 0</inkml:trace>
  <inkml:trace contextRef="#ctx0" brushRef="#br0" timeOffset="3345.67">8278 4002 274 0,'0'-10'367'16,"0"-4"19"-16,-6 7-11 0,4-9-25 0,-4-1-27 0,6 3-29 15,-6-3-23-15,-1 7-25 16,5-3-22-16,-2 5-23 0,2 3-19 0,-10-1-18 16,3 2-17-16,3 4-12 15,-14 10-7-15,-3-2-4 0,-8 11-1 0,-15 21-3 16,-7 5-2-16,3 12-2 16,-4 9-5-16,3 0-4 0,1 8-4 0,-26 70-4 15,20-27-7-15,14-23-8 0,9-9-6 0,9 3-6 0,5 5-6 16,4-4-6-16,9 0-7 15,4-5-8-15,4 0-11 0,11-1-17 0,1-8-27 16,7-5-44-16,8-2-29 0,6-2-29 16,0-8-36-16,19-6-27 0,-17-8-677 0,4-9 142 15,-8-13 118 1,-4-7 728-16,0-10-317 0,-8-5 41 0,0-3-54 0,-1-5-13 16,7-12 6-16,4 4 15 0,0-6 19 0,21-18 16 15,-11 10 22-15,-6 1-107 16,-6 5 156-16,-2 1 9 0,0-1 11 15,2 6 6-15,-8 3 5 0,-1 3 7 0,-5 2 1 16,1 1 3-16,-5 2 3 0,-11 7 2 16,16-7 0-16,-6 9 0 0,-1-4 0 15,-1-1 1-15,4-2-2 0,-10 1 0 0,5 1 5 16,5-1-17-16,-10 3 12 0,4-3 0 16,-6 4 1-16,7-5-108 0,-1 1 47 0,-6 4 32 15</inkml:trace>
  <inkml:trace contextRef="#ctx0" brushRef="#br0" timeOffset="3765.8">8508 5456 171 0,'0'0'228'0,"-21"-2"59"0,21 2 23 15,-12-5 4-15,3-3-11 0,3 0-15 16,0-10-14-16,-2 0-13 0,-1-4-11 16,3-13-14-16,0-8-12 0,2-7-11 15,4 5-11-15,4-10-14 0,4-19-12 16,13-4-15-16,0 3-9 0,6 3-14 0,8 7-13 16,0 7-12-16,-4 8-11 0,2 8-10 15,0 14-11-15,-4 3-8 0,0 9-8 0,-2 6-7 16,0 10-6-16,-11 4-6 0,5 7-5 15,-1 12-3-15,1 12-3 0,-13 10-4 16,3 31-3-16,-17 7 1 0,-7 0-2 0,-1 2-3 0,-5-2-3 16,2-8-1-1,3-6-4-15,0-20-2 0,7-11-1 0,-1-6 1 16,2-10 2-16,6-2 0 0,2-10 0 16,4-4 0-16,7-2-1 0,-5-8-1 0,19-5-2 15,2-10 0-15,26-22-3 0,-1-12-1 0,4-4-2 0,0-7-4 16,2-3-3-1,-15 3-3-15,1-2 0 0,-9 2 1 16,-2 6 3-16,-14 16 5 0,-3 5 9 16,-9 8 6-16,3 6 2 0,-10 4-3 0,6 3-3 0,-3 8-2 15,-5 0-2-15,6 7-3 0,-6 1 1 16,0 0-2-16,0 0 1 0,-6 31 1 16,6-10-1-16,0 10-1 0,0-3-3 0,8 13-4 0,-2 6-15 15,6-5-19-15,-1 1-17 16,7-5-17-16,18 17-23 0,-8-8-22 15,6-20-27-15,-10-1-110 0,16-11-602 16,-5-5 142-16,2-8 118 0</inkml:trace>
  <inkml:trace contextRef="#ctx0" brushRef="#br0" timeOffset="4475.66">9733 5141 1503 0,'60'-32'605'0,"-4"-4"-434"0,-6-8-234 15,-15-8-147-15,-2 0 24 0,-14 4 18 0,-1 6 19 16,-16 1 15-16,-4-5 13 16,2-3 12-16,-8-4 12 0,-11-20 10 0,-3-2 8 15,1 1 8-15,0 8 5 0,1-1 4 16,5 14 4-16,7 8 3 0,-2 6-133 0,7 8 62 15,-5-12 247-15,8 8 193 0,0 7 56 16,0-2-3-16,0 7-29 0,0-1-33 16,8 3-31-16,-1 7-26 0,7 2-25 0,1 11-21 0,5 1-17 15,3 6-16-15,16 15-14 16,23 20-12-16,-12 16-11 0,-1 6-7 16,-1 11-5-16,-17 11-5 0,2 10-5 0,2 93-6 15,-26-42-7-15,-9-26-4 0,-3-15-7 16,-11 1-7-16,2-5-5 0,-3 1-10 15,-6-8-16-15,9-7-29 0,4-10-55 0,8-19-74 16,0-15-80-16,8-8-576 0,7-18 128 0,3-8 106 16,-3-13 644-16,11-5-284 15,10-15-77-15,19-22 30 0,7-16 23 0,60-61 29 16,2-1 15-16,-6 3 17 16,0 12 25-16,-25 36 4 0,-16 18 10 0,-15 9 12 15,4 3 8-15,0 8 24 0,-6-1 6 0,0 8 8 0,-9 7 0 16,-18 11 4-16,-6-5 5 0,0 10 1 15,-12-1 3-15,-1 5 1 0,-1 1 1 0,-11 0 0 16,4 1 1-16,-6-1-1 16,2 10-2-16,-4-5 0 0,-2 6-7 0,2 4-12 15,-13 1 10-15,1 4-4 0,-13-3 115 16,-23 10 2624-16,25-18-1153 16,-4-1-847-16,9 0-373 0,3 0-189 0,3-3-88 0,3-3-41 15,9 5-23-15,2-1-4 16,7-1 3-16,13 3 1 0,9-7-2 15,13-1-11-15,7 0-7 0,7-1-8 16,29-8-12-16,-3-1-21 0,1-2-24 0,-4 3-23 16,-17 4-35-16,-15 1-91 0,-10 4 41 15,-10 4-600-15,-10 5 134 0,-11-1 112 0,-6 7 678 16,-8 5-301-16,-13 12 47 0,-22 21-53 16,-11 9-14-16,-10 0 3 0,-54 53 11 0,4-13-114 15,30-28 108-15,9-19 307 0,13-3 132 16,10-10 50-16,-1-5 8 15,15-9-12-15,12-7-13 0,5-2-11 0,9-9-19 16,5 1-19-16,11-6-21 0,11 1-19 16,6 0-18-16,14-6-25 0,47-6-38 0,16-4-49 0,100-22-66 15,5-4-196-15,-7-12-503 16,-2-9 575-16,-20-12-93 0,-7-5-28 0,-12-9 3 16,-43 25 18-16,28-26 19 0,-34 32-158 0,-9 16 61 0,-14 4 52 15</inkml:trace>
  <inkml:trace contextRef="#ctx0" brushRef="#br0" timeOffset="5215.72">15031 3425 6 0,'-31'12'26'0,"0"3"7"16,4 0 0-16,0 1-1 0,7-1-3 16,3-2-3-16,-1 2-3 0,7 2-3 0,-7 2-3 15,5-2-4-15,3 1-3 0,0 2-2 0,1 0-1 16,7 1-12-16,2 3-2 0,0-2-2 15,2 6-17-15,-4-10-54 0,17 14 3257 16,-9-20-1598-16,2-7-927 16,5 1-426-16,-3-3-166 0,15-3-84 0,-1 0-27 15,3 0 15-15,6-3 6 16,17 3-2-16,-9-6-12 0,7 1-5 0,-5-3 2 16,-1-1 4-16,1-7 2 0,-2-1 6 15,15-11 8-15,-14-4 7 0,-7 5 8 16,-6-4 8-16,-7 2 5 0,-1-10 2 0,-2 3 4 0,-13-1 5 0,0 3 7 15,-6 3 2-15,-10 1 5 16,-1-2 7-16,-9 0-2 0,-1 6-3 0,-12-1-3 16,4 6-2-16,-12 6-8 15,-1-1 8-15,-1 11-8 0,-5-1-1 0,-1 7-1 16,-26 10 0-16,1 5 4 16,-2 10 3-16,5 4 3 0,-5 6 3 0,8 6 2 0,3 10 3 15,10 2 2-15,-1 11 3 0,10 3 0 0,9 5 0 16,10 4-2-16,13 2-1 15,14-12 0-15,12 4-1 0,11 6 1 0,18-13 0 16,9-2-1-16,18-9-1 16,11-8-2-16,86 24-2 0,-33-32-1 0,-16-15-8 0,-13-10-16 15,9-3-52 1,0-4-50-16,5-1-39 0,-9-1-46 0,-1-3 19 16,-14 5-782-16,-8-5 158 0,-21-5 132 0</inkml:trace>
  <inkml:trace contextRef="#ctx0" brushRef="#br0" timeOffset="5265.69">16079 4432 1622 0,'29'-13'656'0,"-2"5"-468"16,-13-7-245-16,1-6-157 0,1-6 27 15,3-4 16-15,2-7-136 0,-7-2 52 16,1-1 42-16</inkml:trace>
  <inkml:trace contextRef="#ctx0" brushRef="#br0" timeOffset="5652.22">16052 3263 7 0,'-20'-31'23'0,"-1"-2"7"15,0 5 0-15,1-1-2 0,3-3-4 0,-2 1-2 16,-1 1-2-16,3-2-2 0,-3 0-2 16,5 5-2-16,-6-7 0 0,3-1-1 15,3 2-1-15,1 0-1 0,1 1 0 16,3 2-1-16,6 7-3 0,2-3-1 0,-4 4-2 16,12-6-2-16,-6 2-3 0,6 3-5 0,2-2-5 15,-1 2 0-15,1 2-17 0,0 6-61 16,-8-11 173-16,6-17 2702 0,-6 23-1322 15,0-1-820-15,-6 4-367 0,6-2-163 16,0 7-77-16,0 3-36 0,6 4-17 16,-6 5-5-16,7 0 6 0,-7 0 1 15,26 17 1-15,-15-2 1 0,14 10 2 0,-1 4 0 16,1 4 4-16,16 13-9 16,-5 3 4-16,-1 2 2 0,2 2-3 0,2-4 5 15,3 4 2-15,-5-7 1 0,4 6-3 0,3-6-15 0,-5-9-19 16,-8-10-19-16,2-4-18 15,0 2-23-15,-4-5-73 0,0-3-22 0,-9-5-592 16,1-8 132-16,-6-1 109 16</inkml:trace>
  <inkml:trace contextRef="#ctx0" brushRef="#br0" timeOffset="5835.67">16548 2790 411 0,'-12'-40'436'0,"4"2"-2"0,-11 1-27 16,5 1-44-16,-7 5-39 0,4 3-33 0,3 4-32 15,-7 11-26-15,7 0-25 0,-1 12-21 16,3 1-18-16,-9 6-18 0,-2 14-13 0,-8 5-15 16,-12 28-14-16,2 0-11 0,-3 9-15 15,1 2-16-15,2 8-20 0,-7-2-22 16,11 2-31-16,-5-3-69 0,7-1-52 16,4-10-600-16,7-16 122 0,11-11 100 0</inkml:trace>
  <inkml:trace contextRef="#ctx0" brushRef="#br0" timeOffset="5895.67">15850 3326 1240 0,'2'4'500'0,"-2"-4"-355"0,0 0-186 16,53-34-123-16,3 2 21 0,15-11-114 15,-1-2 152-15,70-36-92 0,-30 28 34 16,-19 14 26-16</inkml:trace>
  <inkml:trace contextRef="#ctx0" brushRef="#br0" timeOffset="6161.42">16914 2927 20 0,'46'10'34'15,"-5"3"5"-15,2 6-1 16,19 7-5-16,-18-4-3 0,-3-1-5 0,-6-1-5 16,-2-2-5-16,-4 3-4 0,-6 0-4 0,-2-3-1 15,-9 3-12-15,-6-5-7 0,-4 8 10 16,-2-4-2-16,-2 5-1 15,-12 8 0-15,-7 4 1 0,0 0-2 0,-5 17-9 16,-10-1-2-16,3-10 9 0,13-4-4 0,9-4-3 16,-7 1-37-16,-5-10 109 15,4 16 2982-15,11-28-1443 0,4-2-811 16,2-4-401-16,2-3-200 16,6-1-96-16,2-4-48 0,11 0-22 0,10-4-10 0,47-4-4 15,9-9-2-15,12-2-3 0,91-18-12 16,1 2-37-16,-53 11-43 0,-26 6-36 15,-13 7-34-15,-4-1-66 0,2 7-27 0,-13 1-636 16,-17 0 149-16,-18 4 124 16</inkml:trace>
  <inkml:trace contextRef="#ctx0" brushRef="#br0" timeOffset="6235.46">18586 3526 1497 0,'23'4'603'0,"-2"1"-429"0,-1 0-226 15,-3 6-149-15,4 0 23 16,3 0 27-16,5 4 13 0,0 2 26 0,4-3 2 16,-4-7 29-16,6 7 11 0,1 3-128 0,-3-7 33 0,-4 0 28 15</inkml:trace>
  <inkml:trace contextRef="#ctx0" brushRef="#br0" timeOffset="6715.76">19244 3799 3 0,'37'31'28'0,"-4"-5"9"0,-12-3 0 0,-1-4-3 0,1 8-4 0,-7-6-5 16,1-7-5-16,-9 4-5 15,0-5-4-15,3-2-2 0,-9-1-1 16,0-2 0-16,0-5-1 0,-7 3 0 16,5-1-1-16,-8 5-1 0,8-5 1 0,-6-1-1 15,-5 0 1-15,5 4-2 0,-11 0 0 16,5-3 0-16,-1 3-1 0,1-1-1 15,-1 2-3-15,-3 2-16 0,3 3 10 0,1-1-4 16,-1 6-3-16,-7 7-13 0,5-4 3 16,1-3 190-16,1-7 228 0,3-2 70 15,-1 1 1-15,5-6-41 0,6-3-43 16,-4-2-40-16,6 0-35 0,0 0-33 0,27 3-26 0,-5-3-31 16,20-5-36-16,5 0-33 0,30-15-23 15,1 3-16-15,5-7-15 0,0-5-9 16,-11-2-7-16,5-5-10 0,-7-5-7 15,-2-3-6-15,-6-6-2 0,-12 1-1 0,-5-3-1 16,-4 0 2-16,-5-1-4 0,-12 5-3 0,-9 7-2 16,-5 4-2-16,-6 6-2 15,-4-2-1-15,-4 5-3 0,-4 5-2 0,-7-7-5 16,-11 4-4-16,1 8-3 16,-15 2-3-16,-3 6-2 0,-7 9 1 0,-5 6-3 15,-28 7 3-15,-6 10 3 0,-2 9 2 16,6 2 1-16,-70 42 0 0,52-21 3 0,24-2-3 15,24-5 0-15,1 0-2 0,17 2-3 0,6-8 0 16,14-3 1-16,9-3 2 0,8-3 1 16,6-4-1-16,11 5 2 0,5 0-3 0,30 4 0 15,8-6-5-15,14-4-14 16,11-6-43-16,12-10-36 0,7 2-40 16,3-13-47-16,3-4-8 0,1-5-724 15,-5-2 150-15,-13-10 124 0</inkml:trace>
  <inkml:trace contextRef="#ctx0" brushRef="#br0" timeOffset="6785.68">20265 4111 1529 0,'64'-36'616'0,"-2"-5"-440"0,-8-2-231 15,-5-8-148-15,-7-2 27 0,-1 5 17 16,-10-4 30-16,2 11 5 0,-19 3-123 0,1 7 42 16,-3-1 34-16</inkml:trace>
  <inkml:trace contextRef="#ctx0" brushRef="#br0" timeOffset="7630.04">20682 3336 8 0,'0'-27'27'0,"-6"3"5"0,6-2 0 16,-4-1-1-16,4 1-4 0,4-1-4 15,-4 1-3-15,6 0-3 0,-6 1-3 0,2-7-1 16,5 10-2-16,-5 0 1 16,8-1 0-16,-10 5-2 0,2-4 1 0,2-3-1 15,-2 3 1-15,-2-2 0 16,2 0-1-16,2 4 0 0,-2-5-1 0,3 3 0 16,-3 7-2-16,0-2-2 0,-2 2-2 0,0 4-2 0,0 1-2 15,-2 0-6 1,0-1 1-16,-3 6-1 0,-1 0-4 15,2-2 1-15,-2 3-1 0,-4 3 5 0,-1-3 0 16,1 4 3-16,0 0 1 0,10 0 0 0,-27 4 2 0,12 1 0 16,-7 2 1-16,1 3 2 15,-10 6 1-15,2 4 1 0,-2 2 1 0,-4 26-1 16,-5-16 2-16,12 2 0 0,-14 9-1 16,15-6 0-16,5-1 0 0,1 0-2 15,-6-3 0-15,11-2-2 0,-1 1-1 16,7-6-8-16,3 1 5 0,7-6 1 0,-2-5-2 15,7 0-3-15,-1-2 2 0,6 2-15 0,7-5 0 0,-3-2 2 16,3-1 1-16,3-4 1 16,1 1 11-16,6-1 1 0,-13-4 2 0,13 0-3 15,-6-4 1-15,-1 3-2 16,1-7 3-16,2 0-1 0,-3-1 0 0,1-2 2 16,6-6 0-16,-4-2-1 0,4-3 2 0,0 1 0 0,-11-5-1 15,11 2 0 1,-15 0 1-16,3 4-2 0,-7 4 2 15,0-1 0-15,1-1-2 0,-5 3 2 16,-4 3-5-16,0 0 5 0,0 2 0 0,-4 0 1 16,2 1-3-16,-5-3 2 0,-1 2 0 0,0-7 1 15,2 1-1-15,-3-2 0 0,-1 4 1 16,2-4-2-16,2 1 0 0,-3-2 0 16,1-2 0-16,2 4 0 0,-2 1-6 0,-5-6 5 15,5 1-1-15,-2 6 0 0,-1-5-1 16,1-1 1-16,2 1 1 0,-5-1-1 15,3-2 2-15,2 2-3 0,-9-9 2 0,3-2 2 16,-1 0 0-16,5 0 0 0,-1 4 1 16,9-1 0-16,-6 2-2 0,-4 1 1 0,5 1 0 15,5-2-2-15,-10 5 0 0,4 1 1 16,-5 1-5-16,5 3 3 0,-6-2 1 0,1 4-2 16,-1 1-1-16,-1 1 2 0,1 2 1 15,-1 2-1-15,3 3-1 0,-3 0 1 16,3 5-1-16,0-7 0 0,3 8 2 0,1-3 0 15,8 3 1-15,-14-2 1 0,14 2 0 16,-15 2 1-16,15-2 1 0,-12 3 0 0,6 5 0 16,4-7 0-16,-9 5-1 15,7 3 1-15,-2 1-1 0,0-3 0 0,4 2-1 16,-3 2 0-16,3-1-1 0,2 0 0 16,-4 1-5-16,8-1 1 0,-8 2-1 0,8-2 0 15,-4 2-2-15,0 0-32 0,2 0 50 0,-4-2-10 16,2 2-30-16,-4 0 10 15,2 8 6-15</inkml:trace>
  <inkml:trace contextRef="#ctx0" brushRef="#br0" timeOffset="8095.37">20099 2392 31 0,'-8'15'127'16,"0"1"109"0,0-5 52-16,-3-2 13 0,7-2-5 0,-8-1-13 0,3 1-10 15,-1-5-9-15,0 4-8 16,-1-1-9-16,1-4-10 0,2 4-7 16,-5-1-5-16,5-1-8 0,2-1-10 0,0 3-12 15,2-3-15-15,4-2-16 0,-11 4-13 16,11-4-8-16,0 0-12 0,11 7-10 15,-5-3-10-15,8-4-10 0,3 1-8 0,12-1-9 16,2 0-6-16,14 0-8 0,5-1-12 16,2-3-23-16,30-3-33 0,7 1-73 0,-12-1-42 15,-7 0-84-15,-8 2-49 0,-19-1-556 16,5 0 134-16,-7-3 111 0,-12 2 655 16,-6-6-292-16,-5 1 65 0,-3 3-49 0,-1-4-11 15,1-6 4-15,-1 5 12 0,-1-5 21 16,1 3 12-16,-4 1 13 0,3 0-84 0,-5-2 136 15,2 2 8-15,-1-1 6 0,-3 2 6 16,0 6 3-16,2-5 7 0,-6 8-1 16,3-3 1-16,1 3 3 0,-6 5-2 0,0-5-3 15,0 0-15-15,0 5 9 0,-13-17 54 16,-1-13 2568-16,6 11-1115 0,1-2-860 16,-3 4-371-16,6 2-160 0,0 2-67 15,4 3-48-15,0 5 13 0,0 5 9 16,0 0 5-16,0 0 6 0,0 0 0 0,18 21 10 15,-11-5 9-15,1 5 7 0,0-1 8 16,11 11 7-16,-1 2 5 0,7-2-1 0,-2 0-1 16,18 14 0-16,1 0-1 15,5-2-1-15,-1-3-4 0,5-3-9 0,-7-6-20 16,-3-8-36-16,-12-2-31 16,6 0-48-16,-8 3-95 0,0-7 2 0,-6 3-573 0,-11-9 132 15,-2-3 110-15</inkml:trace>
  <inkml:trace contextRef="#ctx0" brushRef="#br0" timeOffset="8301.33">21486 2649 863 0,'-29'-20'347'0,"17"8"-250"0,4-9-133 16,-7-13-85-16,3 7 14 16,4-6 12-16,-11-4 9 0,7 0 10 0,1 1 3 0,-7 6 6 15,3 8 4 1,5 7-132-16,-3-2 65 0,-1 4 494 0,-1 5 111 0,-3-4 14 16,1 5-29-16,-3 0-43 15,5 2-42-15,-1 12-36 0,5 2-33 16,-7 6-30-16,-3 11-27 0,5 11-28 0,-9 28-41 0,0 9-52 0,-6 12-57 15,0 3-67-15,-52 91-157 16,-8-21-591-16,-8-11 124 0,-10-26 103 0,18-38 633 16,8-31-269-16,17-26-271 15,12-18 70-15,31-12 59 0</inkml:trace>
  <inkml:trace contextRef="#ctx0" brushRef="#br0" timeOffset="9977.7">15717 4987 8 0,'-22'13'26'0,"3"3"8"16,-8 3 0-16,4-3-1 0,5-1-2 15,1-7-4-15,5 5-3 0,-3-7-3 0,7-1-2 16,0-3-3-16,2-2-2 0,6 0-3 15,-7 0-2-15,7 0-1 0,0 0-2 0,0 0-1 16,-20-5-2-16,7 5-1 16,13 0-1-16,-22 12-1 0,1-10-2 15,-2 8 0-15,-2-5-2 0,3 6 0 16,-1-6-2-16,-8 2 1 0,10 3-4 0,-1 0 6 0,-1-5-1 0,4 0-1 16,3 0-1-16,3-5-16 15,1 7 0-15,4-3 10 0,-7-3-1 16,7 3-3-16,-5 1 1 0,-1-5 22 0,6 0 251 15,-13 0 113-15,0 0 20 0,-5 0-10 16,3 0-23-16,-2-1-24 0,4 1-25 0,11 0-27 16,-9-4-24-16,7 4-19 0,4 0-18 15,8 0-14-15,-15 0-8 0,15 0-7 0,0 0-7 16,0 0-4-16,0 0-6 16,44-4-5-16,3 3-6 0,50-3-8 0,21-4-9 15,116-6-10-15,92-8-12 16,5 1-10-16,14 1-9 0,-6 3-10 0,11 3-8 15,5-6-7-15,5 12-9 0,-17 5-7 0,-95 1-7 16,93 7-5-16,-103 6-6 0,6-1-5 16,-15 12-9-16,-6 9-25 0,-29 10-76 0,-18 12-90 0,-70-4-90 15,-36 2-756 1,-31-9 167-16,-31-3 938 0,-26-4-263 0,-40 10-106 0,-97 24-374 16,37-36 107-16,6-7 89 15</inkml:trace>
  <inkml:trace contextRef="#ctx0" brushRef="#br0" timeOffset="13370.77">13942 7527 7 0,'14'5'22'16,"7"-5"4"-16,8 0 2 0,14-5-2 0,7 1-2 16,24-12-2-16,3-6-3 0,-5 0-2 0,3 4-4 15,-3-6-2-15,-6 2-1 0,-6 2 0 16,2-9-1-16,-14 10-1 0,-15-2-2 15,-4 3-10-15,-9 0-8 0,1-3 2 0,-13 6 0 16,5-6 0-16,-5 4 11 0,-2-3 1 16,0-2-4-16,-4-3 3 0,-2 3 0 0,0-6-2 15,0-1 2-15,0 5 1 16,-2-2 0-16,-4 1 1 0,0-3-2 0,0 7 0 0,-7 1-1 16,5 3-1-1,-7 9-2-15,-7-1 0 0,1 3-2 0,-6 2-12 0,-8 8-1 16,-6 3 5-16,-3 6-3 0,-36 2 101 0,28-3 220 15,4-4 78-15,7 0 14 16,12-2-25-16,6 1-34 0,-3-2-31 0,5 3-32 0,9 3-27 16,3-5-20-1,3 1-17-15,4 1-16 0,2-1-13 0,0 2-11 0,4 1-9 16,9 3-6-16,5 1-8 16,3-4-11-16,8-1-8 0,6 6-8 0,8-6-10 15,5 0-11-15,8-4-11 0,-1-8-9 0,30 1-7 0,4-7-7 16,-2-7-10-16,-4-1-4 15,-1 1-8-15,-5-10-4 0,-7 0-3 0,-8-1-4 16,-4-7-3-16,-15 7-4 16,-10 1-3-16,-6-2 0 0,-6-3-2 0,-7 0-3 15,-5-7-1-15,-7 6-2 0,-2-2 0 16,-11 2-1-16,-3-4 0 0,-11 4 1 0,2 5 1 16,-30-10 0-16,9 13-2 0,1 11-2 0,1 0-1 15,-1 10-2-15,-9 3 0 16,1 6-1-16,-26 9-1 0,-5 7 1 0,-3 10-2 0,2 8 0 15,-64 35 3-15,48-14 4 16,21-2 6-16,16-2 5 16,0 5 5-16,-36 66 3 0,30-30 2 0,23-16 1 15,14-9 0-15,2 10-2 0,8 0-2 0,13-4-1 16,6-10 0-16,10-8 0 0,7 13 0 16,11-8 0-16,18-4-1 0,12-7-2 0,14-11-3 15,11-3-5-15,3-4-10 0,7-11-28 16,0-6-35-16,6-8-33 0,3-3-41 15,-7-7-54-15,2-2 28 0,-11-2-806 0,-20-7 829 16,-14 0-160-16,-11-7-55 0,-10 3-4 16,-2-2 18-16,-12-6 27 0,-7 6 27 0,4-6 33 15,-3 4 23-15,-3-3 33 16,6-22 23-16,-6 20 21 0,3-2 16 16,-9 0-150-16,6 0 47 0,8-14 38 0,-8 2 80 15,3 4 85-15,5-8 1 0,1-29 2 0,3 16 4 16,-9 6-2-16,5-1-1 0,-8 1 3 0,0-6-1 15,-1 2 1-15,-1-4 1 16,-2 1 3-16,-2-4-1 0,4-23 2 0,2 2 4 16,2 10 0-16,-1-8 3 0,7 3 2 15,-8 11-1-15,9 6 5 0,-5-11 0 0,2 15-1 16,-3 0 3-16,3 4-1 16,-4 3 0-16,5 0 0 0,-5-1 0 0,4 7-3 0,-9 1 1 15,3 10-4-15,0 6-1 0,0 4-2 0,-6 6 2 16,0 3-18-16,0 5 9 15,0 1-2-15,0 4-14 0,-14 0 6 16,14 0 1-16,-19 8-60 0,3 0 174 16,-5-3 140-16,6 4 64 0,-5-3 11 0,1-2-10 15,3 1-17-15,5-2-14 0,-3 0-13 16,8-1-13-16,-9-2-10 0,15 0-11 16,-14 0-11-16,14 0-10 0,-9-8-10 15,7 3-9-15,2-5-10 0,0 1-7 0,2-3-9 16,-2-9-7-16,7 0-5 0,5-4-5 15,-2-12-3-15,5 4 0 0,3-3-2 16,3 5-4-16,-6-1-6 0,5-1-7 0,7 4-15 16,-4 7-6-16,4-2-5 0,2 5-8 15,4 10-7-15,-4 4-7 0,0 1-5 16,-3 8-1-16,3 5-8 0,4 8-6 16,-4 3-3-16,-6 9-5 0,-2 6-2 0,-3 3-3 15,-9 8-3-15,-7 0-2 0,-4 2-1 0,-5 0-5 16,-7 24 3-16,-7-5 2 15,-1-18 4-15,3-7 4 0,4-10 2 0,7-6 3 16,-4-5 1-16,4-6-1 0,1-3-3 16,1-3-3-16,6-9-3 0,0 0-3 0,0 0-5 0,0 0-2 15,0 0-2-15,19-36-2 16,-3 6-1-16,3 1-1 0,2-7-1 0,1 1-1 16,-7 2-1-16,5-3-2 0,1-1 1 15,-8 5 0-15,3 1-2 0,-4 4 4 16,1 1 2-16,-5 6 0 0,0 3-4 0,5-4-4 0,-7 6-1 15,-2-1 0-15,6 6-4 16,-10-2 3-16,9 4-3 0,-9 3 1 0,0 5 2 16,0 0-2-16,0 0 3 15,0 0 0-15,-15 35 0 0,3-14 0 0,-1 15 0 16,3 0 0-16,-2-2 0 0,3 3 1 16,5-5 1-16,4 2 0 0,0-7 0 0,4 2 3 15,5 5-2-15,3 3 0 0,9-6 2 16,-1 0-10-16,1-6-28 0,4 3-31 15,6-3-31-15,-2-4-55 0,2-4-52 0,2 1 28 16,2-4-792-16,-6-9 161 0,-2 6 134 16,0-7 830-16,-7-8-360 15,1 0 40-15,2-3-63 0,4 1-14 0,8-4 7 16,-6 1 15-16,4 1 19 0,-10 4 21 16,-3-1 16-16,1 5 17 0,-2 0 14 15,-11 0-101-15,2 5 151 0,-6 0 7 0,-4-5 8 16,9 13 5-16,-3-5 7 0,0 3 8 0,-4 0 3 15,4-2 3-15,9 6 4 0,-3-3 3 16,3-2 3-16,-1 1-7 0,5-1 4 16,-9-2 4-16,9 1 2 0,-3 1 4 15,3 0 2-15,-5 1 2 0,7-6 1 16,-13 10 0-16,11-4 3 0,-5 0-1 0,-6 4 3 16,5-3-1-16,-3 3 1 0,1 0 0 0,-1-4-1 15,0 4 2-15,-2 1-1 0,5-1 0 0,-5-3 1 16,-2-2-2-16,-2 0 3 15,-4-3 0-15,5 2 0 0,-5-7 4 0,2 7-3 16,2-2 2-16,-4-5 0 0,0-2 1 16,0 16 0-16,2-10-1 0,-2 0 0 15,-2 3 0-15,2-2-1 0,-6 2-1 16,6 3-2-16,-13 2 10 0,5 4-2 0,0 3-5 16,1-2-13-16,-11-6-42 0,8 5 356 0,-5-2 144 0,-4-4 32 15,5-3-16-15,6-2-32 16,-7-1-37-16,9-3-35 0,6 6-34 15,0-9-30-15,6 7-24 0,3-7-23 16,5 1-21-16,13-1-20 0,2-1-15 0,14-3-15 0,11-2-15 16,18-3-14-16,3-3-13 15,1 3-13-15,-14 1-14 0,-6 3-22 0,-6 1-28 16,-7-2-28-16,5 3-32 16,-5 0-49-16,-2 3-39 0,-8-3-51 0,-8 3 16 15,6 0-179-15,-2-2-490 0,-8-3 134 16,-1 5 111-16,-3-10 637 0,-5 1-289 15,-5 1 81-15,-5-1-50 0,-2-3-13 0,-2 2 5 0,-3 0 12 16,-3-3 15 0,-6-4 15-16,-5 1 13 0,3 0-108 0,-9-1 141 0,0-4 9 15,0 0 4-15,0 6 4 16,-1-1-45-16,-10-4 193 0,-24-27 2336 0,29 21-957 16,5-1-785-16,-3 5-369 0,-4 2-163 0,12 4-90 15,4 6-44-15,-1 3-26 16,9 0 8-16,-9 7 6 0,10 7 14 0,-7 0 7 15,3 8 3-15,1 10 12 16,-5 7 9-16,-1 10 7 0,-1 26 7 0,7 7-5 16,-3 4 1-16,8 3-1 0,6 9-2 15,0 7-2-15,6 2-3 0,8 0-6 0,7 1-17 16,2-3-48-16,31 75-62 16,-11-61-75-16,-8-25-24 0,0-23-700 0,0-13 151 15,-6-12 771-15,-4-20-195 0,-8-8-75 16,1-15-19-16,-18 4-243 0,29-26 85 0,13-23 71 15</inkml:trace>
  <inkml:trace contextRef="#ctx0" brushRef="#br0" timeOffset="15185.83">19463 7548 15 0,'-21'0'30'0,"-2"4"5"0,3-4 0 15,-3 0-1-15,23 0-2 0,-41 0-2 16,20 0-3-16,0 1-3 15,-6 3-3-15,7-1-2 0,-3 2-1 16,2 2-4-16,1 1-1 0,-1 1-2 0,-2 0-2 16,3-1-1-16,-1 1-1 0,-4 1-2 15,0 12-1-15,-6-2-1 0,9-7-2 16,-1-4 1-16,4 6-1 0,-1-4 0 16,3 0 1-16,3 0-1 0,1-1 1 0,-5-4-1 0,7 0 1 15,-1 1 0-15,4-5 0 0,8-2 0 0,-15 6 1 16,15-6 0-16,0 0-1 0,-19 5 0 15,19-5 1-15,0 0 0 0,0 0-1 0,-20 4 1 16,20-4-1-16,-9 0 0 16,9 0 0-16,0 0-2 0,0 0 1 15,0 0-1-15,0 0 0 0,-22-5 0 0,22 5 0 16,0 0 0-16,0 0-2 0,-19 1 1 0,19-1 0 16,0 0 1-16,-12 4-2 0,12-4 2 0,-11 3 0 15,11-3 0-15,0 0 0 16,-20 0-1-16,20 0 1 0,-15 5 0 15,3-1 0-15,12-4-1 0,-21 4-1 16,13-3-1-16,-4-1 1 0,3 4 0 0,-5-2-1 0,8 1 1 16,-9-3-2-16,7 2 2 15,-5-2-1-15,5-2 0 0,-4 4 0 0,4-4 0 16,8 2 1-16,-21-3 0 0,11 3 1 16,1-2-2-16,9 2 0 0,-14-4 1 15,8 3 2-15,6 1-2 0,-11-8 0 0,5 3 0 0,0 5 0 16,6 0 1-16,0 0-2 15,-8-8 2-15,8 8 0 0,-5-4-3 16,5 4 3-16,-6-6-1 0,6 6-1 16,0 0 0-16,-2-2 0 0,2 2-1 0,0 0 0 15,0 0 1-15,0 0 0 0,-20 2 1 16,20-2-2-16,0 0 1 0,0 0 1 0,-13 3-1 16,13-3 0-16,-2 3 1 0,2-3 0 15,0 0-1-15,-8 4 1 0,8-4-2 16,0 0 2-16,-11 1-1 0,11-1-1 0,-2 4 1 15,2-4 0-15,-14 0 1 0,14 0 1 0,-13 0 0 16,13 0 1-16,-12 0 1 0,12 0-1 16,-10 0 1-16,10 0-1 0,-13 3 0 15,13-3 0-15,-8 0-1 0,2 5-2 0,4-1-1 16,2-4-2-16,-6 9 3 16,6-4 0-16,-7 1-3 0,7 3-2 0,0-2-18 0,0 2 11 15,-6-1-4-15,6-4 256 0,0 5 135 16,-2-4 33-16,2 1-12 0,0-6-30 15,0 5-31-15,0-5-28 0,8 3-26 0,1 0-21 16,-9-3-17-16,18-3-16 16,3-3-16-16,0 0-11 0,1-1-8 0,14-9-9 15,1-5-10-15,-2 3-10 0,25-9-14 16,-4 0-12-16,6-5-12 0,-13 1-10 16,-5 0-12-16,9-2-10 0,-11 1-9 0,-7 8-9 0,-12-6-6 15,3 3-7 1,-5 0-7-16,-4-6-5 0,1 1-5 0,-12 2-4 0,-1 3-3 0,-1 3-3 15,-4-2-2-15,-4 3-3 16,-5 2-5-16,1 0-6 0,-6 4-4 0,-5 3-1 16,-2 4-2-16,-3 1-1 15,-3 6 0-15,-8 14 1 0,-13 0 3 0,-14 11 2 0,0 13 2 16,-2 9 2-16,12 9 0 16,-8 8 1-16,17 2-1 0,-1 7 1 0,5 1 0 15,16-1 0-15,11 2 0 0,10-14-2 16,16-11 0-16,15 11 0 0,15-7-1 0,18-8-3 15,20-12-7-15,16-9-21 0,9-7-34 0,114 1-33 16,-8-26-47-16,-4-5-49 16,-52-5 40-16,-41 2-191 0,-21-3-91 15,-8 4-20-15,-11-3 16 0,-24 1 29 16,-13 7 35-16,-14 1 36 0,-11 2 34 16,-12 8 27-16,3-4 28 0,-5 5 28 0,0 0 26 15,-13-15 16-15,13 15 16 0,-2-18 15 16,2 4-104-16,0-8 161 0,4-19 9 0,0-4 7 15,3-4 8-15,9-25 7 0,-3-4 1 16,1 20 8-16,5-11 5 0,-5-3 3 16,9 8 2-16,-9 11 4 0,-1 6 2 15,-5 10 2-15,4 1-1 0,-5 6 3 0,-3 3 0 16,2 1 0-16,-2 4-1 0,-2-4 3 16,2-1-4-16,-4 6 2 0,0-6 1 0,-4 3-4 15,-2-5 3-15,4 3 0 0,-6-2 5 16,-5 0 0-16,-1-3 3 0,-1-2-2 0,1 13 3 15,-7-7 0-15,-4 2-1 0,9 4 2 0,-3 7 0 16,3 2-18-16,-5 1 1 0,0 6 12 16,1-2-3-16,5 3-14 0,-6 8 6 0,-14-8-66 15,-14 8 3266 1,16-8-1576-16,6-1-845 0,4 1-403 0,-4-2-190 16,6 1-94-16,7 5-42 0,0-2-21 0,5-1-7 15,9 3 3-15,-10-4-7 16,10 4 2-16,0 0 4 0,0 0 1 0,0 0 1 15,19-8-1-15,-7 4 0 0,9 3 0 16,8-4-10-16,12-1-32 0,4 1-38 0,7 1-53 16,4 3-62-16,22-3 9 15,-9 3-767-15,-12-6 159 0,-7 2 132 0,-2-2 814 0,-1-1-352 16,-8-1 40-16,1-2-61 16,1 6-15-16,-4-1 6 0,3 3 15 15,-12 1 18-15,-1-1 17 0,2 0 18 16,-2 3 16-16,-2 0 14 0,0 0-106 0,-3 3 139 15,3 0 8-15,-6-1 4 0,-1 6 8 16,-3-3 4-16,-3-4 2 0,-5 10 8 0,-5-6 2 16,4 0-120-16,-6 2 61 0,0 0 40 15,0-7 177-15,-6 7-184 0,4-2 29 16,-5-4 20-16</inkml:trace>
  <inkml:trace contextRef="#ctx0" brushRef="#br0" timeOffset="15675.39">20790 6536 239 0,'-17'0'349'0,"5"0"33"15,-3-1-5-15,1-4-19 0,-1-7-27 0,1 5-25 16,-1-6-25-16,9-3-18 0,-4-2-15 15,8-1-18-15,0-6-16 0,4-7-15 16,10-4-13-16,-3-6-13 0,13-17-14 16,9-3-13-16,4-1-10 0,3 7-8 15,3 3-8-15,6 6-9 0,-5-2-9 0,-11 17-9 16,2 4-8-16,-2 10-7 0,0 2-8 16,-6 4-6-16,2 7-6 0,-3 5-4 0,-1 2-7 15,4 3-5-15,-6 6-4 16,1 10-2-16,-1 6-3 0,0 7-4 0,-13 3-2 15,-2 1-2-15,-6-1-3 0,0-1-1 0,-2 8-1 16,-4-2 0-16,0-4 3 0,-9-3 2 16,3 0 1-16,-1-3 2 0,-1-7-1 0,4-3-2 15,-1-3-2-15,3-2-1 16,0-1-1-16,0-3-2 0,1-1-4 0,1-4-5 16,2-4-6-16,4 5-4 0,0-9-6 0,10 7 0 15,-10-7-1-15,0 0-1 0,35-16-2 16,-6 1 1-16,4-6 1 0,3 0-4 0,15-12 2 15,-3-7 0-15,-7 6-3 16,-10 4 5-16,-4-2 3 0,-2 0 1 16,-4 2-2-16,-5-2 2 0,3 1 4 15,-15 0 4-15,0 4 5 0,-2 11 5 16,2-3 4-16,-4 1 1 0,-4 7 1 0,2 2-2 16,-2 3-2-16,0 1 1 0,4 5-2 15,0 0 0-15,-19 7 0 0,17 2 0 0,-10 12 0 16,5 0-1-16,5 2-2 0,-4 5 0 15,6-1-2-15,6 4-7 0,-4 11-37 0,17-5-56 16,12 16-92-16,23-8-40 0,8-11-741 16,8-18 161-16,0-16 820 0,21-17-203 0,79-50-456 15,-13-26 107-15,89-62 89 16</inkml:trace>
  <inkml:trace contextRef="#ctx0" brushRef="#br0" timeOffset="21795.8">3278 10809 17 0,'-33'-4'31'16,"33"4"6"-16,-37-12 0 0,16 3-2 0,3 3-2 16,-5-1-3-16,6 2-1 0,-3-4-2 0,-7-15-2 15,2 11-1-15,9 6-3 16,-5-1-2-16,2-3-1 0,5 2-2 0,-1 1-2 16,1-1-1-16,14 9-2 15,-21-16-2-15,21 16-2 0,-8-11-1 0,6 2 0 0,2 9-2 16,-13-8-1-16,13 8-1 0,0 0-1 15,0-14 0-15,0 14 0 0,0 0-1 16,0 0 1-16,0 0 0 0,7-21 0 0,-7 21 0 16,0 0 0-16,14-10 1 15,-14 10 1-15,0 0-2 0,0 0 0 0,0 0 0 0,35 15-1 16,-26-4-1-16,-9-11-1 16,4 15 0-16,0-4-1 0,0-1 3 0,-4 1-4 0,0 5 2 15,0-11-2-15,-4 7 0 16,0 3 3-16,0-2-4 0,4 0 3 0,-7 7 1 15,5-4-3-15,-2-5 1 0,-4-1 1 0,6-1-2 16,-4-3 1-16,6 0 1 16,-2-5-1-16,2-1-1 0,-11 4 1 0,11-4 0 15,0 0-1-15,0 0 1 0,-8-11-1 16,6 1-2-16,2 0 1 0,-6-2-1 16,6 3-1-16,-4-15 1 0,4 4-2 15,-3-4 0-15,3-3 6 0,0-3-2 0,0-2 0 16,0-16-16-16,0 1 0 0,3-4 12 15,-3 3-1-15,10 0 0 0,-8-5-12 0,4 1 0 16,0 2 6-16,3 6-3 0,3-31 0 16,-8 21 230-16,-4 5 147 0,0 1 25 0,-8-3-13 15,6 8-23-15,-4 1-26 0,4 0-28 16,-5 0-27-16,3 6-24 0,2 6-21 16,-2 6-17-16,2-7-13 0,0 10-13 0,-4 0-10 15,6 6-13-15,-7-1-13 0,7 5-10 0,0-2-10 16,0 10-3-16,0 3-2 0,0 0-4 15,0 0-1-15,-14 36-1 0,2 12-4 16,-9 39-3-16,-20 95-6 0,3 16-8 16,-3 12-7-16,0-4-5 0,6-6-7 15,14-50-6-15,6-27-6 0,9-16-4 16,6-8-6-16,6-8-1 0,9-6-4 0,6-11-2 0,12-14-3 16,4-12-3-16,-2-16-4 15,6-11-9-15,1-9-16 0,-1-7-29 0,-6-1-27 16,13-13-19-16,-9 7-6 0,-4-8-33 0,-4 1-30 15,-8-3-44-15,-9 1 22 16,-14 2-753-16,0-3 784 0,-8 3-150 0,-13-3-52 0,-14-3-5 16,-4-4 14-16,-17-10 24 15,-10 5 27-15,2 0 29 0,-4-5 24 16,4 8 22-16,-7-1 20 0,-1-4 18 16,6 4 16-16,4-4 14 0,6 7-102 15,15 1 136-15,3 2 5 0,12 1 5 0,5-1 4 16,-6-4 0-16,-2-33 2838 15,21 31-1129-15,-2-4-889 0,10 0-404 0,4 4-188 16,10-17-85-16,9 7-41 0,24-21-18 16,7 5-6-16,10 1-6 0,15-1 3 0,68-35-3 15,-30 26 0-15,45-2-9 16,-30 14-17-16,-23 17-22 0,-14 6-38 0,9 7-38 0,-1 2-46 16,-4 1 28-16,-4 12-195 0,-10 4-559 15,-14 1 700-15,-24 11-103 0,-10-1-30 16,-2 2 6-16,-8 9 20 0,-6 0 26 15,-5 5 27-15,5 1 29 0,-2-3 26 16,1-4 18-16,-9 0 19 0,7-4 17 0,-3-5 15 16,-3-6-103-16,5-4 154 0,1 6-3 15,-1-12 12-15,2 0 7 0,1 0 7 0,7-3 7 16,-4-1 2-16,-3 8 7 16,3-4 5-16,4 3 3 0,-6 11 1 0,-7-8 4 15,7 3 0-15,-3 2 2 0,-1 2-1 16,-3-6 0-16,7 5 0 0,-2 2-1 0,-9-2 2 15,11-2 9-15,-3 0-1 0,-1 1-3 16,1-6 0-16,-3 5 268 0,-1-5 110 0,1-5 18 16,-7 6-19-16,3-6-26 0,-7 0-29 0,-4 0-26 15,18-6-24-15,-16 6-22 16,5-3-18-16,-1-3-18 0,-6-5-15 0,0 6-12 16,0-11-11-16,-6-6-10 0,-1 2-6 15,3-1-10-15,-12-15-8 0,5 3-8 16,-1 1-9-16,-9 2-8 0,1 3-8 0,5 7-5 15,-6 4-5-15,5 4-10 0,-5 9-6 16,-4 3-5-16,3 3-7 0,-20 16-2 0,-7 22 1 16,-7 11 1-16,0 2 1 15,7 7 1-15,5 7-1 0,3 4-1 16,8-2-3-16,6-1-4 0,12 3-4 0,9-11-4 16,6-7-2-16,10-11-2 0,-1 0-3 15,11-1-3-15,1-6-1 0,2-4-3 16,4-2-2-16,8-9 1 0,-2-5-4 0,4-5-1 15,-2-6-2-15,0-9-3 0,7-8-4 0,-1 2-3 16,21-22-2-16,-10 0 0 0,1-10-4 16,-9-4 4-16,-3-12 0 0,1 2 1 0,-7 3-1 15,-15 7 0-15,1 7 2 16,-11 8 2-16,3 6 2 0,-7 7 1 0,-4 4 1 0,2 7 0 16,-4 6 1-16,0 1 0 0,0 0 2 15,0 0 2-15,-12 20 1 0,10 0 0 16,-9 0-1-16,9 0 1 0,0 6-1 0,2-4 0 15,0 3-2-15,2-2 0 16,0 7 2-16,17 2-3 0,-5-1-1 0,5-4 0 0,2-1-1 16,1 0-3-16,5-11-5 15,4 3-13-15,-4-5-11 0,0-8-5 0,-4-2-8 16,6-3-10-16,-2 0 2 16,0-7-2-16,8-7-1 0,4-4 7 0,-10-2 5 15,0-6 2-15,18-22 5 0,-18 12 5 0,0 0 11 16,-8-1 13-16,0 0 5 15,-5 5 10-15,-4 1 7 0,3 9 5 0,-5-2-1 16,-1 11-1-16,-1 3-3 0,0 1 1 16,-4 9-2-16,-2 0-2 0,-2 0-4 15,7 13 0-15,-7-1-1 0,0-5-1 0,0 13-2 16,2 6 0-16,-2-1-1 0,4 1-2 0,2 0-2 16,-4 1-1-16,4-2-4 0,0-6-3 0,3-1-1 15,3-2 0-15,5-5-1 16,3-2 0-16,1-3 1 0,6-5 1 0,2-1 0 0,-2-1-2 15,2-3-1 1,-1 4 3-16,-1 0 0 0,0 0 3 0,2 4 3 0,-8 2 7 16,2-1 0-16,1 0 2 15,-3 11 0-15,-4-6-1 0,1 7 2 0,-1-7-1 16,1 2-2-16,-3 6-1 0,-1-6-5 16,1 3-25-16,5-7-39 0,-7 5-46 15,3-5-59-15,-1-5-8 0,3-1-185 16,-5 2-64-16,-3-8-5 0,3 2 22 15,-13 2 31-15,14-15 36 0,0-1 36 0,-5 0 30 16,3 0 35-16,15-10 22 0,-4 6 31 0,12-2 23 16,21-9 18-16,4-7-108 0,0 1 153 15,0-3 7-15,10-3 13 0,-6-9 4 16,0-1 9-16,4 6 6 0,0-5 4 0,-12 4 3 16,0 0 4-16,-11 3 6 0,-5 12 2 0,-13-1 5 15,-11 6 2-15,-3 2 6 0,-5 5 1 16,0-5 7-16,-4 4 0 15,-4-9 3-15,0 9 3 0,-4-7 3 0,0-4-1 16,4 6 4-16,-4-3 0 0,2 3 2 0,2 1-2 0,-6 1 1 16,6-3-1-1,-9 13 0-15,3-4 0 0,0 2-2 0,-7 0 0 0,5 1-3 16,-6 1 1-16,5-1 0 16,-9 2-2-16,3-4 1 0,-1 4 0 0,3-7-1 0,-5 10 2 15,8-10-1-15,-3-11 1 0,-8 1 1 0,7-2-2 16,6 0 6-16,-5-5 1 15,5-3-4-15,-4-3 1 0,-3-2-17 0,1-19 6 16,-1 3 5-16,-5-7-2 0,1 1-12 16,4 7 6-16,1-5-3 0,0-20-3 15,-7 20 268-15,-2-12 155 16,-8 0 21-16,8-1-19 0,-3 5-25 0,5 3-27 0,4 12-29 16,11 17-28-16,4 7-22 0,-8 7-29 0,8 3-26 15,2 5-15-15,-7 12-9 16,7 3-6-16,0 0-7 0,0 5-7 15,-8 18-6-15,8 12-8 0,-6 52-10 0,-2 13-11 16,8 21-11-16,0 120-10 0,0-1-11 16,8 4-8-16,-6-5-9 0,17 96-8 15,-5-125-5-15,-6-49-6 0,5-30-6 0,3-26-6 16,-3 1-4-16,1-8-6 16,5-9-3-16,1-6-4 0,-9-20-3 0,5-15-2 0,-7-6-2 15,1-15 1-15,0-1 2 0,-1-5 0 0,-1-7-6 16,4-9-4-16,-6-1-3 15,11-14-7-15,8-15-8 0,12-23-3 0,4-9-1 16,1-17-3-16,-1 4 0 16,2 7 1-16,-7 2 5 0,-10 17 1 0,-5 16 0 0,-6 13-5 15,1 4-1-15,-6 11 2 16,-1 5 1-16,-1 4 0 0,-2 2 1 0,0 5 0 16,9 9 1-16,-13 8 3 0,14 3-6 0,1 5-21 0,2-4-30 15,-3 4-24-15,5-9-37 16,6 4-60-16,0-5 13 0,1-2-836 0,1-6 862 15,-2-7-166-15,-6-6-59 16,-5-5-5-16,-16 0 19 0,34-14 28 0,-14-1-211 16,3-14 89-16,18-12 73 15</inkml:trace>
  <inkml:trace contextRef="#ctx0" brushRef="#br0" timeOffset="22135.6">7952 10253 28 0,'6'-31'41'0,"-6"0"3"16,0 3-3-16,-8-11-4 0,-3-9-5 15,1 4-3-15,-11-23-4 0,1-1-2 0,5-11-2 16,-3 3-2-16,9-10-2 0,-3 6 0 16,10-9-1-16,-4 0-1 0,4 5-1 15,2-3 0-15,0 2-2 0,8-3-2 16,-6 24 0-16,2 13-2 0,4 1-3 16,-8 9-2-16,6 8-3 0,-3 5-6 0,1 5-5 0,4 2 0 0,-2 4-18 15,-4-1 5-15,11 0-13 16,-13-4 80-16,6-32 2511 15,-4 31-1159-15,-2 1-738 0,4 1-354 16,0 2-163-16,0 4-75 0,-2 4-28 0,2 4 0 0,3 2 3 16,-3 0 5-16,-4 5 8 15,0 0 8-15,4 17 3 0,-12 3-2 0,1 5-4 16,-3 18-5-16,-6 26-9 16,-7 14-17-16,-4 11-29 0,2 6-66 0,-6 91-55 15,4-55-77-15,19-24-32 0,2-18-681 0,6-8 755 0,0-19-129 16,6-14-41-16,0-12 1 15,3-16 19-15,11-7-219 0,1-3 89 0,14-3 73 0</inkml:trace>
  <inkml:trace contextRef="#ctx0" brushRef="#br0" timeOffset="22905.78">11422 11052 7 0,'-21'9'24'0,"7"-4"9"15,-7-5 1-15,-1 1 0 16,1-1-2-16,0 4-3 0,-6-4-4 0,7 5-4 16,-9-5-4-16,2 5-3 0,-10 2-4 0,2 5-4 0,2-7-4 15,4-1 1-15,2 1-14 16,6 1-4-16,-6-6 9 0,4 0 1 0,5 0-2 15,-3-6 2-15,5 1 1 16,-5-2 0-16,6-2 0 0,1 0-1 0,2 1 2 16,-5-2-3-16,5-4 2 0,-3 2-3 15,3 2-1-15,4-7-3 0,-11 7 209 16,2-6 174-16,-7-5 52 0,-1 2 2 16,-8-4-21-16,4-7-30 0,0 7-28 15,-2 3-28-15,0-2-26 0,4 2-21 0,6 4-19 0,-1 1-15 16,3 3-19-16,2 3-17 0,5-2-15 15,-2-2-14-15,5 6-19 0,-1-2-13 0,8 5-11 16,-4-4-11-16,6 8-11 16,12-11-9-16,3 6-9 0,20-7-8 15,6-6-8-15,23-5-9 0,19 2-14 0,4-4-16 16,10 0-23-16,89-15-37 0,-60 14-35 16,-29 6-32-16,-12 9-29 0,-23 6-36 15,-13 5-63-15,-5 5 43 0,-11 0-690 0,-19 13 145 16,-7-4 120-16,-14 17 743 0,-20 31-324 15,-20 4 36-15,-54 58-58 0,-11-4-16 16,-4-9 4-16,29-28 12 0,17-14 18 0,14-11 17 16,-12-7 17-16,12-3 257 0,9-9 140 15,5-9 48-15,14-6 6 0,5-7-9 0,2-7-18 16,7 2-20-16,7-2-17 16,1-5-11-16,12 1-12 0,-6-6-15 0,21 6-16 0,8-7-18 15,54-4-23-15,20-6-34 0,108-16-43 16,0-4-53-16,-2 4-236 0,-7-3 3 15,-8-2-87-15,-51 6-21 0,-31-1 11 0,-24 6 23 16,-3 5 26-16,-2-5-186 16,-13 3 77-16,7 2 63 0</inkml:trace>
  <inkml:trace contextRef="#ctx0" brushRef="#br0" timeOffset="24505.5">14535 11191 13 0,'-25'27'19'0,"-2"2"3"0,3-1-10 0,-18 16-2 15,1 4-3-15,-9-7-36 0,3-1 302 16,3-13 122-16,5-6 16 0,4 0-20 0,6-4-28 15,-4-6-31-15,10-2-30 0,3-2-25 0,-1 2-20 16,4-5-14-16,1-3-14 16,1 3-12-16,5-4-11 0,10 0-9 0,-15-5-8 15,9-8-8-15,2 6-8 0,2-4-11 16,2-4-11-16,6-7-13 0,3-19-13 16,9-2-13-16,5-24-10 0,10-8-10 15,4-7-10-15,40-76-7 0,-15 44-7 0,-17 14-7 16,-4 20-7-16,40-68-5 0,-25 41-5 0,-13 26-4 0,-5 15-5 15,-7 8-3-15,-3-1-4 16,-1 22-2-16,-12 5-1 0,-1 3-1 0,-5 11-3 16,-1 3-3-16,2 3-3 15,-8 3-3-15,4 9-2 0,-6 0-2 16,0 0 1-16,2 22 3 0,3 5 2 0,-10 23 1 16,5 33 0-16,0 8 2 0,5 8 0 0,-5 6 1 15,8-5-2-15,-2 10-1 0,-4 1-2 0,11-5-5 16,-1 8-11-16,2-4-33 0,28 80-32 15,-13-66-39-15,6-22-41 0,-4-26-63 16,6 3 6-16,0-12-171 0,5-13-55 16,-7-12-3-16,-13-16 23 0,-1-11 33 15,0-12 36-15,-3-6 37 0,3-7 33 16,4-11 27-16,16-24 32 0,7-4 21 0,-1-8 27 16,3-1 21-16,-3 0 18 15,3-3-98-15,2 3 138 0,4 5 9 0,-3 5 5 16,-1 0 10-16,2 8 2 0,-13 27 6 0,-8-6 2 15,-10 7 3-15,-7 3 3 0,3 4 3 0,-13 4 4 16,0-4 0-16,-6 5 3 0,0 0 3 16,0 0 2-16,0 0 1 0,0 0 3 15,0 0 2-15,0 0 2 0,0 0 3 16,0 0-2-16,0 0 2 0,0 0 7 16,0 0-3-16,0 0-16 0,9 6 2 0,-7-1 7 0,2 4-12 15,2-2 168-15,-4 2 246 0,-2-7 76 16,0-2 10-16,0 5-25 0,0-5-33 15,6 4-36-15,-6-4-31 0,15 0-25 0,5-4-20 16,7-1-21-16,17-1-21 16,3-2-20-16,32-10-19 0,12 1-19 0,12 0-18 15,3-2-17-15,96-9-17 0,-49 7-23 16,-27 7-31-16,-18 2-41 0,9 7-54 0,1 5-109 16,-4 0-97-16,4 10-59 0,-7-3-112 15,-5-2-30-15,-9-1 12 0,-12-8 27 16,-15-1 35-16,2-7-217 0,-14-3 93 15,6-6 78-15</inkml:trace>
  <inkml:trace contextRef="#ctx0" brushRef="#br0" timeOffset="24602.46">19047 10919 4 0,'0'0'-2'0</inkml:trace>
  <inkml:trace contextRef="#ctx0" brushRef="#br0" timeOffset="25617.38">19124 10700 14 0,'10'-64'33'0,"-4"12"6"16,0 0 0-16,1-1-3 16,-5 0-5-16,2 0-4 0,-2 2-5 0,0 0-6 15,8 7-5-15,-10-1-3 0,0 6-19 16,0 12-2-16,-14-14-71 0,-13-58 3179 16,6 26-1523-16,1 20-834 0,1 11-400 0,9 9-185 15,4 4-89-15,1 5-45 16,5 10-17-16,5-5-5 0,-5 16 3 15,2 1 1-15,-2 2 4 0,0 0 5 16,10 14 7-16,-6 6 5 0,0 8 4 0,-4 22 5 16,2 36 2-16,-4 18 0 0,-2 7-2 15,4 16-1-15,0 91 0 0,6-55-3 16,7-38-1-16,-5-26-2 0,11 11-2 16,3-9-2-16,11-3-2 0,-8-7-3 0,14-6-8 0,3-6-14 15,5-7-26-15,5-9-19 0,2-10-30 16,-3-2-19-16,-1-14-15 0,-9-11-9 15,-6-10-14-15,-10-5-6 0,-8 0-16 0,-5-11-20 16,-6-11 55-16,-6 11-119 0,-12-14-93 16,-2-4-47-16,-15-8-1 0,-19-24 50 0,-6 2 107 15,-1-5 93 1,-12-1 203-16,-57-54 26 0,31 32 9 0,13 19 0 0,7 10 0 16,-3 5-4-16,-3 1-5 15,-1 9-1-15,7 6 2 0,-1 1 2 0,10 5-1 16,14 7-4-16,15 1-5 0,6 4-5 15,9 3 1-15,7 2 4 0,13 0 0 16,0 3-1-16,0 0-4 0,42 0-5 0,7 3-9 0,42-3-6 16,8 0-16-16,17-5-22 15,109-8-33-15,-3 11-62 0,-12-11-67 0,-51 10-47 0,-30-6-138 16,-20 4-44 0,-8-3-1-16,-5-5 22 0,-5 2 29 0,-15 0 32 15,-4-3 28-15,-12 6 33 0,-4 3 22 0,-10 1 29 0,1 3 22 16,1-4 18-16,1 0-101 15,-7 5 142-15,1 5 8 0,-2 1 9 0,-6 3 5 16,-1 3 2-16,-6 9 8 16,-7-4 0-16,0-2 2 0,-13 6 3 15,4-1 6-15,-5 1-14 0,1 0 14 0,-2-6 2 16,2 6 4-16,-1-4 3 0,1-2-8 16,4-4 5-16,-3 4 4 0,3-5 4 0,-4-3 3 15,5-2 2-15,-5 4-61 0,-2-2 30 16,2-7 113-16,-1 5 184 0,-5-1 104 15,-2-4 24-15,0 0-8 0,0 0-21 0,6-9-26 16,-6 9-25-16,-2-21-23 0,-4 14-17 16,6-8-14-16,-13-11-14 0,-3-9-13 15,3-4-9-15,-12-21-4 0,-6 5-5 0,2-3-4 16,-4 5-5-16,4 13-5 0,1 4-10 16,1 8-13-16,-6 7-13 0,-3 11-13 0,-1 3-12 15,-4 9-10-15,-23 22-11 0,-11 14-6 16,3 13-7-16,-60 55-6 0,20 7-6 15,38-20-5-15,22-9-5 0,11-12-5 0,8 7-4 0,10-4-4 16,13 2-4-16,5-15-3 16,14-9-4-16,-3-10-2 0,10-2-2 0,9-5-3 15,0-9-1-15,8-1-3 16,9-10-3-16,5-10-3 0,3-1 0 0,1-10-3 0,32-12-3 16,0-14 0-16,-7-3-3 15,-3-7 0-15,-5 1-1 0,-6-11 0 16,-6 8 0-16,-9 6 4 0,-12 10 7 0,-12 2 7 15,-7 8 3-15,1 4 0 0,-9 11-1 16,-2-2 0-16,-6 4 0 0,0 0 0 0,-6 24 1 0,2-8-1 16,2 5-1-16,0 3-2 15,2 6-1-15,0 1-1 0,8 10-1 16,7-2-10-16,18 22-36 0,10-3-66 16,19-5-83-16,4-4-5 0,15-4-205 0,4-10-69 0,-3-18-6 15,-3-6 25-15,-9-12 37 0,9-20-261 0,3-6 111 16,84-32 92-16</inkml:trace>
  <inkml:trace contextRef="#ctx0" brushRef="#br0" timeOffset="25958.1">22855 10997 3 0,'-21'16'-1'15</inkml:trace>
  <inkml:trace contextRef="#ctx0" brushRef="#br0" timeOffset="26075.91">22809 11114 12 0,'0'0'32'0,"-4"20"-48"16,4-20 6-16,0 0 4 0</inkml:trace>
  <inkml:trace contextRef="#ctx0" brushRef="#br0" timeOffset="27809.3">22687 11109 24 0,'0'0'38'16,"0"0"2"-16,0 0-1 15,0 0-2-15,0 0-3 0,0 0-2 0,0 0-4 0,0 0-4 16,0 0-2-16,0 0-3 16,0 0-3-16,0 0-2 0,0 0-1 0,0 0-2 15,0 0-2-15,-20-12-1 16,20 12-2-16,0 0-1 0,0 0 0 0,0 0-1 0,0 0 1 16,0 0-1-16,0 0 1 0,0 0-1 0,0 0-1 15,0 0 2-15,0 0-2 16,0 0 0-16,0 0-1 0,0 0 0 0,0 0-1 15,0 0 1-15,0 0-1 16,0 0-1-16,0 0 0 0,0 0-1 0,35 23-2 0,-35-23 2 16,6 13-2-16,-6-13 0 15,0 0 2-15,0 0 0 0,-12 17 0 0,12-17 0 16,0 0 0-16,-9 12 1 16,9-12 1-16,-8 9-1 0,8-9 0 0,-10 7 0 15,8 1-1-15,2-8-1 0,0 8 0 16,-7-3-2-16,7-5 0 0,-6 13 0 15,6-12-1-15,-6 4 0 0,4 4 1 0,2-9-1 16,-2 7-1-16,-4-2 1 0,6 0 0 0,-5 0 0 16,5-5 1-16,-6 6 0 0,6 0-1 15,0-6 2-15,-2 5 0 0,2-5 0 16,-2 4 2-16,2-4-1 0,0 10 0 0,0-10-2 16,-6 2 1-16,6-2 0 0,0 5-1 15,0-5 0-15,-6 6 0 0,6-6-2 16,-4 4 1-16,4-4 1 0,0 0 3 0,0 0-2 0,0 0 2 15,0 0 0-15,0 0 0 16,0 0-1-16,0 0 3 0,0 0 0 0,0 0 0 0,-15-15 1 16,11 15 1-1,0-7-1-15,2 2 1 0,-9 1 0 0,7-1 0 0,0 4-1 16,2-10 0-16,-8 11-1 16,6-5-1-16,-3 0-1 0,-1 5-1 0,-2-5 2 15,4 4-4-15,-9-3-2 0,5 4 1 0,-5-2 0 0,3 2-5 16,-2 0-12-16,-1-3 3 15,1 3 0-15,1-6 0 0,1 6 12 0,6-6 0 16,-9 1-1 0,13-3 1-16,-10 3 0 0,3-3-1 0,5-5 2 0,0 7-1 0,-2-7-3 15,6 5 1 1,-8-9 9-16,-3 2 208 0,9 1 117 0,-6-5 35 0,-2-1-2 16,-1-2-19-16,1 1-22 15,6-5-20-15,-2 6-19 0,-1-5-19 0,1 2-16 16,4-7-13-16,-2 13-15 0,2-3-15 0,2 0-14 15,0 9-14-15,-6 5-10 16,2 5-7-16,4 1-7 0,0 0-7 16,-5 18-8-16,-1 3-8 0,-2 7-8 0,2 12-10 15,-9 7-8-15,9-1-9 0,-12 28-5 16,7 0-5-16,-1-14-7 0,4-17-4 0,-3 1-5 16,7-12-6-16,4 2-5 0,-6-13-5 15,2 3-4-15,4-6-5 0,0 4-5 0,4-12-5 16,2 6-4-16,-4-11-7 0,6 0-8 15,5 0-4-15,7-10-6 0,3-1-7 0,16-14-6 16,17-12 0-16,-4-3-1 0,8-6 2 16,-4-3 2-16,-11 3 3 0,-3 8 6 0,-9 13 5 15,-7 3 3-15,-5 4 4 16,-4 8 3-16,-3 5 3 0,-1 4 0 0,-5 1 0 0,4-1 0 16,-6 7-2-16,3 5-1 0,3-1-2 15,-4 2-1-15,5-1-1 0,-5 4-2 16,2-3-4-16,1-1-15 15,3 0-24-15,-1 0-29 0,3-3-27 0,5-2-29 16,16-1-40-16,-6-3 30 0,10-3-197 0,-1-4-85 0,7-11-16 16,-3 1 15-16,22-14 30 15,-4-8 34-15,-6-1 33 0,-7-8 35 0,1-2 29 16,-7-8 25-16,-2-2 23 16,-5-5 27-16,-3-6 17 0,-4-4 16 0,-15-5 14 15,3 0-103-15,-7-5 140 0,-2-7 7 0,-6 8 9 16,2 4 8-16,-4 12 4 15,7-21 7-15,-7 8 3 0,-7-11 3 0,7-2 4 0,0-8 4 16,-6 12 12-16,4-7 2 16,-4 4 3-16,-4 0 0 0,6-1 1 15,-3 1-8-15,-5-1 1 0,4 4 0 16,3 1 9-16,1 12-4 0,0 12 3 0,8-35-57 0,-4 38 330 16,0 1 136-16,0 9 26 0,-4 0-9 15,4 9-25-15,-2 10-31 0,4 3-31 16,-2 7-28-16,4 6-24 15,0 10-16-15,-4 0-17 0,5 16-18 0,1 10-9 16,0 26-9-16,2 35-11 0,1 20-11 16,3 9-12-16,-6 114-11 0,-2-9-9 0,0-52-11 15,-4-24-10-15,0 82-10 0,-4-59-7 16,8-39-8-16,-4-29-7 0,7 6-7 16,-5-17-6-16,2-5-6 0,0-16-6 0,0-17-5 15,2-11-4-15,3-4-4 0,3-4-3 16,-10-8-2-16,6-2-3 0,5-8-2 0,-5-8-4 15,6-1-3-15,-1-5-4 0,5-5-7 16,1-10-8-16,14-12-7 0,11-24-3 16,7-7-2-16,-1-7-3 0,-7 9 1 0,5 8-1 15,-11 0 0-15,-4 14-1 0,-12 15 1 16,-1 10 3-16,-5 9 1 0,-1 12 3 0,-1 2 1 16,-3 7 1-16,9 11 0 15,-5 7-1-15,7 1 1 0,2 22 0 0,1-3-1 0,-1-12 0 16,-2-11 0-16,-1 0-2 15,7-9-8-15,-2 0-25 0,10-6-46 0,21 16-66 16,-4-16-91-16,18 4-40 0,2-10-134 0,-12-15-40 16,-14 0 11-16,-7-8 28 15,2-8 37-15,-12-5 34 0,-6-11-216 0,18-11 93 0,-1-10 77 16</inkml:trace>
  <inkml:trace contextRef="#ctx0" brushRef="#br0" timeOffset="28057.73">25389 9717 2 0,'-21'-61'28'0,"0"8"10"0,3 7 2 15,-3-19-2-15,9 10-2 16,1 2-2-16,3 4-4 0,2 2-2 0,6-4-4 0,-6 4-3 16,2-1-3-16,-1 6-3 0,1-4-3 15,-4 14-3-15,0 0-3 16,-5 10-3-16,1 1-4 0,2 0-6 0,-5 10 4 15,-3-3-5-15,3 2-19 0,-3-2 12 16,7 0-3-16,-9 2-11 0,5-1 6 16,3 0 2-16,-1-2-57 0,-1 2 95 0,1 2-17 15,3 1-57-15,-4-3 19 0,-1 7 12 0</inkml:trace>
  <inkml:trace contextRef="#ctx0" brushRef="#br0" timeOffset="29335.59">24959 8743 213 0,'-17'-5'334'0,"-3"-4"40"0,-1 2-1 0,0-3-19 0,-3 4-19 0,3-7-16 15,4 0-14-15,-1 1-14 0,7-1-11 16,-7 0-13-16,7-6-13 0,5 2-12 15,-4-1-14-15,8-1-14 0,2-6-15 16,12-2-16-16,-4-4-14 0,11-5-14 16,18-17-18-16,7 5-10 0,9 5-11 15,-3-3-10-15,6 14-9 0,6-2-5 0,-15 13-12 16,-3 10-9-16,-9-1-8 0,0 7-6 16,-8 7-6-16,-6 4-1 0,-1 3-6 0,-5 5-5 15,-7 4-5-15,-6 12-4 0,-4-2-2 16,-6 21-3-16,-19 21-2 15,-2-3-3-15,-10-2-2 0,-3 1-1 0,5-12-3 0,10-9-2 16,7-13 0-16,3-3-2 0,5-5 0 16,5-7 1-16,5 0-1 0,4-2-1 15,3-2 3-15,9 0-2 0,7 0-2 16,14 4-4-16,8-5-15 0,34 7-25 16,8-6-31-16,5 0-28 0,6-2-40 0,-3 2-49 0,0 0 37 15,8-1-199-15,-10 3-574 16,-4-4 153-16,-7 4 129 0,-22-3 736 0,-10 0-331 15,-13 2 85-15,0-3-57 0,-6 9-13 0,-6-6 5 16,8 3 15-16,-11-2 18 16,1 2 20-16,0-3 16 0,1 4 14 0,7-3-90 15,4 5 128-15,-4-2 12 0,4-3 9 16,-2 4 25-16,5-6 1 0,3 6 8 16,-8-6 4-16,2 10 1 0,-4-1 7 0,4-5 1 0,-6 8 2 15,2-3 2-15,-2-2 1 0,1 5 2 16,-1-6 1-16,-4 10 0 15,-2-7 1-15,-1-3-1 0,1-6 1 0,-11 1 0 16,5-2 4-16,4-3-1 0,-1 2 1 0,-3-4 1 16,1 2 2-16,3-4 2 15,-5-5 2-15,7 7 0 0,-11-4 2 0,-10-3 0 0,35 6 2 16,-14-3 0-16,4-1 0 16,-2 0 0-16,-3 2 0 0,3 1 1 15,2 2 1-15,-3-2 0 0,20 4-1 0,-1 0 2 16,32 7-1-16,9-5 0 0,-1-2 0 0,14 3 0 15,0-4-1-15,2 5 1 0,2-8-1 16,7 0-1-16,-3 1 1 0,3-2-1 16,-9-4 0-16,0 7 0 0,-6-2 1 0,-27-5-1 15,-6 5 2-15,-11-5-1 0,-3 0 1 16,-9 4 0-16,-4-4 0 0,-6 0-1 0,-5 1 1 16,-20-1-1-16,31 5 1 0,-31-5-1 0,21 2 0 15,-21-2-1-15,0 0-1 16,0 0-1-16,0 0 0 0,0 0-1 0,-62 4-2 15,14-8 0-15,-1-3-1 16,-40 2-2-16,-4 0-1 0,-4-7 0 0,-7-1-1 0,-1 6 0 16,2-11 1-16,1-1-2 15,5-1 1-15,8-2 1 0,3-3-1 0,5-2 0 16,11-5 4-16,1 6-2 0,12-4 2 16,3-2 0-16,8 2 2 0,11 7 1 0,0 2-3 15,4 1 2-15,2-1 2 0,2-1-3 16,2 1 4-16,5 6-1 0,-1-2 1 15,7 2 1-15,-5-2-2 0,5 3-2 16,-1-6-3-16,3 7 6 0,1-6-1 0,1 6 1 16,2-6 0-16,-1 4 1 0,3-3 0 0,-2 8 0 15,-2-6 0-15,-1 1 1 16,3 1 1-16,-4 6 1 0,3-1-1 0,-3 4 0 0,4-2 0 16,-3 3-1-16,1 3 0 0,0-7-1 15,1 8 0-15,1 0 0 0,0-2-2 16,8 2 0-16,-15 0-16 15,15 0 0-15,-18 0 2 0,18 0 0 0,-13 2 12 16,13-2-1-16,-8-2-1 0,8 2 2 16,0 0-1-16,-2-5 0 0,2 5 1 15,0 0-3-15,0-13 1 0,0 13-12 0,8-12-2 16,5 11 6-16,-11-6-1 0,6-2-46 16,5-6 76-16,-1 4 264 0,-4-11 101 15,-2 2 16-15,-4-1-17 0,3-1-28 0,-3 1-25 16,0 3-28-16,2 4-26 0,-4 0-22 15,2 4-19-15,-2 1-17 0,-2 3-11 16,-2 0-9-16,4 6-8 0,0 0-1 0,-19 12-3 16,1 3-2-16,-5 15-6 0,-19 23-5 0,1 10-6 15,-42 78-9-15,7 6-10 16,6 6-10-16,6 8-10 0,8 10-10 0,12 15-10 16,5 2-9-16,25-46-8 0,12-15-7 15,6-17-6-15,29 93-15 0,8-24-23 16,3-51-28-16,32 25-73 0,-6-46-57 0,-2-32-53 15,-10-14 28-15,17-8-210 0,-3-12-559 16,5-19 707-16,-7 1-101 0,-4-18-29 0,-14-10 7 16,22-8 22-16,-8-8 27 0,0-10 31 15,-6 4 25-15,0-4 30 0,2-6 19 0,-16 3 26 16,-1 2 21-16,1-7-97 16,-1 11-11-16,-20-1 40 0,0 18 33 0</inkml:trace>
  <inkml:trace contextRef="#ctx0" brushRef="#br0" timeOffset="30705.67">28016 11138 128 0,'8'-5'79'0,"-8"5"-28"15,21-8-16-15,-21 8-10 0,0 0-5 0,0 0-5 0,0 0-4 16,6 0-3-16,-6 0-2 16,0 0-1-16,0 0 0 0,-4-11-1 0,4 11-1 0,4-14 0 15,-4 14 0-15,8-16-1 16,-6 8 1-16,5-1-1 0,3-2 1 0,-10 7-1 16,4-3-1-16,0-3-1 0,-4 10-2 0,2-16-2 15,2 10-1 1,-4 1 0-16,-4 0 0 0,2-6-3 0,-4 6-1 0,4-3 2 0,-8 2-2 15,-1-7 0 1,-1 0 2-16,4 5-1 0,-7-7 2 0,-1 2 0 0,5 1 1 16,-1-1 2-16,-1 0 1 15,5 7 0-15,0-8 0 0,0-4 2 0,1 7 0 16,1 1 0-16,4 1 0 16,-4 8 0-16,0-10 1 0,2 6-2 0,4-5 1 0,-2 5 0 15,2-2-2-15,2-1 2 0,-2 2 0 16,4 0-4-16,2 0 3 0,0-1 1 15,-6 0 0-15,2 1-1 0,4-1 1 0,-6-1 0 0,3 3 0 16,-3 5 0-16,0-6 0 16,0 6 0-16,0 0 0 0,0 0 0 0,-7-5-2 15,7 5 0-15,0 0 0 16,0 0 1-16,0 0-2 0,-20 9 1 0,18-7-1 16,2-2-1-16,-13 5 0 0,11-1 2 0,2-4-2 0,-8 4 2 15,8-4-1 1,-6 4 1-16,6-4 1 0,-9 0 1 0,9 0 0 15,0 0 0-15,0 0 1 0,0 0 1 16,-12-4 0-16,12 4 0 0,0 0 0 0,0-13 0 16,0 13 1-16,0 0-1 0,0-2 1 15,0 2-2-15,0 0-1 0,0 0 0 16,0 0-2-16,0 0 1 0,0 0-1 0,0 0 0 16,0 0 0-16,-4-5 2 0,4 5-2 15,-2-13 2-15,0 10 0 0,2-6 1 16,-4 5 1-16,4-1 0 0,0-7 1 0,4 8 0 15,-4-3 0-15,2 3 0 0,0-4 1 0,2-1-1 16,2 4-2-16,-6 0 1 16,2-2-1-16,2-1-1 0,-4 8 0 0,9-6 0 0,-3 1-2 15,-6-2-1-15,0 7 1 16,0-7-1-16,0 0 2 0,0 7-2 16,2-6 2-16,-4-2-1 0,2 8 1 0,0-8 0 0,0 3 0 15,2-1-1-15,-2 6 0 0,-2-13 2 16,2 6-2-16,0 2-1 0,0 5 4 0,-10-5 0 15,10 5-1-15,-5-9-2 16,5 9-2-16,0 0-19 0,-18 5 0 16,9-1 11-16,-1 0 22 0,2-4 260 15,8 0 108-15,-21-8 24 0,7 3-11 16,-1-8-26-16,1 5-27 0,1-3-24 0,3-5-24 16,0-1-16-16,1-3-16 0,3-5-19 15,0 0-18-15,6-4-16 0,4-14-18 0,4-9-13 16,13-16-10-16,6-6-10 0,10-2-7 15,5 0-8-15,5 2-8 0,56-55-7 0,-26 39-9 16,-11 28-10-16,-4 12-13 0,0 12-12 16,0 5-10-16,-6 13-8 0,-15 12-8 0,-1 9-5 0,-5 10-6 15,4 9-5 1,15 23-4-16,-23 14-1 0,2 6-4 0,-13 22-2 0,-11 10-3 16,-7 12-1-16,-6 7-1 0,-21 94-1 0,-4-65 0 15,2-33-2-15,4-29 0 16,-2-5 5-16,9-21 6 0,-3-13 11 0,15-9 9 15,-2-8 2-15,-4-9-1 0,8-6-3 16,2-5-3-16,0-5-4 0,0 0-4 0,12-24-4 16,9-3-3-16,1-34-2 15,11-4-3-15,5-8-4 0,3-2-2 0,2-8-3 16,-1 6-2-16,-3-2-3 16,-2 4-4-16,-4 1-6 0,-4 2-5 0,-2 14-1 0,-10 7-2 15,-5 19-2-15,-4 6-4 0,1 8-1 0,-9 8 1 16,0 0 0-16,0 10-1 15,0 0 3-15,0 0 1 0,-17 32 1 0,9-6 3 0,-3 12-2 16,1 8-3-16,4 0-5 16,2 11-9-16,8 22-9 0,-2 11-18 0,10-6-25 15,9-4-24-15,8 2-22 16,6-14-19-16,11 1-24 0,3-7-24 0,3-14-52 16,10-2 50-16,0-9-167 0,-10-20-58 0,-5-6-5 0,-3-15 21 15,-3-8 29 1,-6-9 34-16,19-21 34 0,-17-19 30 15,-6-9 29-15,-10-5 24 0,-13-11 22 0,-8-3 20 16,-8-8 16-16,-11-8 17 0,-18-78 13 0,-5 4-107 16,3 48 143-16,12 21 7 15,11 13 6-15,-3 0 9 0,15 0 5 0,-6 7-148 0,8-1 347 16,8 9 184-16,0 13 60 16,-2 15 7-16,7 12-21 0,-1 10-26 0,4 12-24 15,7 7-21-15,4 13-11 16,6 15-11-16,25 23-1 0,4 17-7 0,51 78-9 15,-18 12-10-15,-2 7-12 0,-8 12-10 16,-15 15-14-16,-12 14-16 0,-21 28-15 0,-14 8-22 16,-32 11-46-16,-30 91-75 0,-50-16-279 15,-35-20-670-15,-52-24 790 0,-39-28-88 16,-33-25-84-16,-29-29-356 0,2-42 110 0,-6-47 91 16</inkml:trace>
  <inkml:trace contextRef="#ctx0" brushRef="#br0" timeOffset="69664.53">5812 17741 5 0,'0'0'22'0,"-12"3"5"0,10 6 2 0,-8-5-3 15,7 4-1-15,-11 11-1 0,2 2-3 16,-3 5-4-16,-8 2-10 0,5 6-4 16,-5-1-2-16,2-7-8 0,-34 31 3268 15,26-34-1676-15,-4-2-901 16,0-6-400-16,4-6-171 0,6-9-74 0,4 0-35 0,11-9-19 16,-4-2 7-16,10-5-1 0,8-14 4 0,2-10 1 15,21-31 1-15,4-2 4 16,8-10 9-16,3 7 11 0,-3 0 6 0,2 2 4 15,3 0-1-15,-3 16 0 0,5 5-1 16,-7 11-1-16,-6 9-3 0,-4 13-2 16,-2 0-1-16,4 9-1 0,-10 5-3 15,4 1-1-15,6 1-1 0,-10-2-1 0,6 6 0 0,10-10-1 16,-2 4 1-16,2-9 2 16,-3-1 1-16,-1-6 1 0,21-18-1 0,-13-4 0 15,0-2-1-15,-3-4-1 0,-5-3-1 0,-12 9 0 16,-5 2 0-16,-3 5 2 0,-7-1 1 15,4-3 1-15,-6 9 2 0,1-2 1 0,-3 11-1 16,0 2-3-16,2 7-3 16,-4 2-2-16,2 3 0 0,0 8-2 0,-4 1 2 15,0 0-4-15,21 22-1 16,-6 13-4-16,3 29-2 0,3 23-2 16,-7 11-1-16,19 114-3 0,-4-6 0 0,0 5-10 0,-2-3 1 15,8 0 1-15,0-10-1 0,-4-4 0 16,0-49 2-16,-10-28 7 0,-13-15-2 15,7-5 2-15,-13-5 6 0,-2-22 10 16,-2-14 14-16,-11-9 12 0,5-4 7 16,-25 20 5-16,-2-19 2 0,-17-5 0 0,5-16-1 15,-11 1-4-15,-19-8-3 0,1-3-4 16,-5-11-3-16,9 5-3 0,10-14-3 16,12 7-3-16,1 0-7 0,5 0-13 0,5-2-33 15,10 2-55-15,2 0-61 0,13 0-57 16,-5 0 64-16,15 0-172 0,-6 2-159 0,10-2-47 15,0 0 7-15,0 0 30 0,0 0 40 16,0 0 44-16,39-20 47 0,-4 3 33 16,29-22-210-16,13-5 87 0,61-35 72 15</inkml:trace>
  <inkml:trace contextRef="#ctx0" brushRef="#br0" timeOffset="70109.78">7993 18509 26 0,'0'0'38'0,"23"0"3"0,-23 0-1 0,16 0-4 16,-14 5-3-16,-2-5-5 0,2 8-4 15,-2 0-5-15,-2 1-4 0,0-2-7 0,-8 14-4 16,4-7-3-16,2 0-12 16,-7 4 270-16,3-3 200 0,-6-9 41 0,5-2-31 15,-1 1-41-15,10-5-40 16,0 0-34-16,0 0-30 0,41-26-29 0,19 4-23 15,17-6-22-15,1 0-22 0,13-5-22 16,77-24-20-16,-40 21-17 0,-19 10-18 0,-18 6-15 16,-6 8-20-16,0 6-25 0,-13 2-36 0,-16 8-39 15,-6 2-60-15,-7 6-41 0,-2 7-24 16,-12 3-39-16,-2 9-88 0,-6 3 49 0,-19 7-133 16,-4 7-44-16,-17 23 0 0,-10-1 17 15,-6 1 26-15,-19-3 28 0,-1-5 36 16,3 2 261-16,-4-8 156 0,0-5 63 15,0-10 19-15,1-8 3 0,15-4 2 16,9-6 1-16,11-7-9 0,-1-2-16 16,9-7-14-16,10 0-12 0,4-3-13 0,10 3-15 15,9-6-13-15,22-2-15 0,46 0-13 0,2-10-24 16,21 0-43-16,105-12-87 0,-13 1-132 16,-45 6-187-16,-35-4-63 0,-24 8-5 0,-7-1 22 15,2 1 32-15,-13-7-252 0,-9 6 103 16,-13 2 84-16</inkml:trace>
  <inkml:trace contextRef="#ctx0" brushRef="#br0" timeOffset="75335.72">12569 17225 9 0,'0'0'28'16,"-10"9"7"-16,10-9 2 15,-12 5-1-15,12-5-3 0,-9 6-2 0,9-6-2 16,0 0-2-16,0 0-3 15,-20 4-2-15,20-4-3 0,0 0-3 0,-13 1-2 16,13-1-2-16,0 0-2 0,-6 0-3 0,6 0-2 0,0 0-1 16,0 0-3-16,0 0-1 15,6-16-4-15,-2 7-1 0,-2-3-2 0,7-5 5 16,-3-3-2-16,0-1 1 16,0-4-1-16,-4 2-1 0,5-7-1 0,-7 5 1 0,0-4-3 15,0-2-14-15,0-1 1 0,-7 6-2 0,5-15 1 16,2-1 11-16,-6 0-3 15,0-6-7-15,0-3 264 0,-5-22 116 0,-5-2 15 16,-1-3-14-16,-3 5-24 16,5-2-27-16,9 13-29 0,-6 11-28 0,10 4-23 15,2 13-21-15,0 2-19 0,0 1-18 16,2 13-15-16,2 5-10 0,2 1-7 0,-4 12-7 16,-2 0-4-16,8 19-3 0,5 5-4 15,3 18 0-15,11 33-5 0,2 12-9 16,23 101-8-16,-7-3-9 0,3-1-7 0,-1 0-8 15,-3-4-4-15,-9-47-5 0,-2-27-4 16,-10-18-2-16,3 2 0 0,1-4 1 16,-6-8-1-16,2-4-2 0,-5-7-2 0,-9-14 3 15,1-17 3-15,-6-6 11 0,2-7 0 16,-6-10-2-16,0-6-6 0,-4 6-4 16,2-13-6-16,-6 0-5 0,8 0-5 0,-15-3-7 15,-1-10-9-15,-1 1-10 0,-10-13-10 16,-2-3-7-16,-12-13-5 0,0-3-4 0,-1 2 1 15,-1-4 1-15,2 4 0 0,-1 9 6 16,5 5-7-16,2 15 0 0,-13-6 1 16,-1 14 0-16,-1-2-1 0,-30 19 1 0,-5 7 2 15,6 7-2-15,-5 6 1 0,1 10 0 16,6 0-1-16,7 0 1 0,8 11 3 0,8-10-1 16,15 12-2-16,12-15 4 0,9-5-1 0,7-3 0 15,7-2 2-15,4-3 1 16,6-7 3-16,7-3 6 0,10 10 4 15,10-6 1-15,-4-3 1 0,14-6-1 0,25 3-1 16,15 1 0-16,-5 1-2 0,13-12-1 16,-6-4-9-16,12 8-26 0,-8 1-31 15,6-4-29-15,-6 9-27 0,6-2-18 0,-8 5-17 0,2 0-27 16,-4 3-45 0,-3 0 57-16,-3-2-139 0,-9 7-549 0,-2-9 141 0,-16-2 119 15</inkml:trace>
  <inkml:trace contextRef="#ctx0" brushRef="#br0" timeOffset="75359.82">13355 18617 1410 0,'37'6'-235'0,"-4"-12"38"16,-4 2 34-16</inkml:trace>
  <inkml:trace contextRef="#ctx0" brushRef="#br0" timeOffset="75837.34">13522 18595 872 0,'37'-15'478'0,"-4"-6"-138"0,-8-8-58 0,0 1-36 16,-2-9-29 0,-5 1-19-16,-3 0-14 0,-1-8-11 0,-1-2-12 0,-5 2-9 15,0-1-6-15,-1-3-3 16,-1 8-2-16,2-1 1 0,-8 9 2 0,2 3-2 0,-2 9-9 16,4-5-12-16,2 14-10 0,-6 0-9 15,2 1-5-15,5 9-10 16,-5-7-9-16,-2 8-7 0,18 9-7 0,-11-4-6 0,7 9-5 15,0-1-4 1,3 7-8-16,4 1-13 0,-7 7-19 0,7 1-28 16,4 0-27-16,-5-1-14 0,1 4-20 0,-5-13-37 15,-3 1-87-15,-1-7 18 0,-3-1-122 16,-3-3-38-16,-4-9-1 0,2 0 18 16,-4 0 26-16,2-13 29 0,-2-4 28 0,-2-7 25 15,-2-9 24-15,-2-11 23 0,4-2 19 16,-5-7 19-16,-1-23-107 0,2 6 149 0,-2 17 4 15,1 0 9-15,1 6 10 0,-8-4 9 16,5 8 3-16,-9-2 8 0,3 5 2 16,1 4 4-16,-1 1 3 0,-5-3 1 0,1 11 2 15,3-3 1-15,-5 2-1 0,0 2-2 16,1-1 1-16,-24-18 23 0,-9-18 2453 16,30 30-1120-16,-2 9-695 0,2 2-326 15,5 1-151-15,1 2-72 0,9 7-39 16,-5 0-18-16,5 3-7 0,-4 8-6 15,6-3-1-15,3-2 0 0,3 6-1 16,0 0-7-16,-6 11-16 0,6-11-30 16,9 20-42-16,3-7-102 0,2 2-21 0,13 3-115 15,4-1-34-15,2-5 5 0,3-3 24 16,-1-7 30-16,0-2 32 0,12-7 30 16,30-6 24-16,-1 1-157 0,9-9 63 0,-2 10 52 15</inkml:trace>
  <inkml:trace contextRef="#ctx0" brushRef="#br0" timeOffset="76845.52">14787 17204 102 0,'50'41'70'0,"-7"-2"-17"0,1 21-12 16,1-18-9-16,-4 5-5 0,-10-9-6 16,-2-3-4-16,2-10-3 0,-8 2-3 0,0-1-1 15,4-9-1-15,0-6-2 16,-7 2 0-16,1-1-1 0,0-10-1 0,1 6-1 16,5 2-1-16,-6-8-1 15,2 4-1-15,1-3-2 0,-3 2-2 16,4 1-1-16,-6 1-3 0,1-2 4 0,1 4-3 0,-5 1-19 0,5 1 10 15,-6-1-2 1,3 3-14-16,-10-4 4 0,5 0 281 0,-11-6 127 0,2 6 10 16,-4-5-34-16,0-4-36 15,0 0-31-15,0 0-28 0,0 0-25 0,0 0-17 16,0 0-11-16,-6-25-15 16,0 16-14-16,-7-3-15 0,-3 1-13 0,-11-10-9 15,-8 11-5-15,-5-12-6 0,-3 13-5 0,0-3-5 0,-7 10-8 16,-6 4-4-16,-18 8-6 0,1 1-3 15,3 12-6-15,4 7-5 0,10 1-6 16,-2-5-8-16,17 2-7 0,18-3-6 16,3-2-5-16,7-4-4 0,11 1-3 0,2-7-4 15,2-4-2-15,11 2-4 16,7 1-3-16,1-3-3 0,8-4-2 0,2-5-3 0,14 0-4 16,-1-5-1-16,5-4-4 0,-1-3-4 0,-1 6-2 15,-5-8-2-15,-11 8 0 16,2-1-2-16,-10 1-6 0,-5 6-1 15,-1-3-2-15,1 6-1 0,-9-3-1 16,3 7-2-16,-4 5 2 0,7 2 0 16,3 1-2-16,-7-3 3 0,3 9-1 0,13-1 0 15,6 3-1-15,-4-2 2 0,4 0 0 16,2-6 0-16,9 2-1 0,3-1 0 16,-3-9-6-16,3-1-7 0,3-1-9 0,1-4-4 15,3-2-9-15,-4-4-1 0,-3-1-3 16,3-1 6-16,-7-6 2 0,-3 6 6 15,-9 3 2-15,0-5 4 0,-15 3 11 0,5 1 8 16,-1 1 0-16,-5-1-2 0,-1 5 0 16,-1-3 2-16,-1 6 2 0,-1-3-1 0,1 5 4 15,0-1 2-15,5 5 1 16,4-7 3-16,-1 7 1 0,3-1 0 0,2-5 1 16,-3 7 0-16,5-7 0 0,2-3 0 0,0 0-1 15,4 0-1-15,9-7 1 16,-7-2-3-16,2 1-1 0,2-12-1 0,-4 4-1 0,1-5-4 15,-10-7 1-15,-1 2-2 0,-6-14-5 16,-13 7-9-16,-6-9-6 0,-6-4 3 16,-21-27-1-16,-8 0 2 0,-9 9 2 15,-5 0 5-15,-7 7 7 0,-6 10 5 0,-2 6-1 16,2 4 2-16,-2 12 0 16,10 4 0-16,7 10 0 0,11 3 2 0,5 3-1 15,4-3 0-15,7 16-2 0,-1-7-1 0,7 10 0 16,1 1 2-16,11 7 4 0,2 4 2 15,2 12 4-15,21 29 4 0,8 18 3 0,41 65-1 16,11 11 0-16,-4 15 0 16,32 73 1-16,-10 18-1 0,-14-2 2 0,-33-68 0 0,23 88-1 15,-28-78-2-15,-14-3-1 16,0-3-2-16,-8-49 1 0,-18-31 2 0,-7-15 4 16,-4-4 5-16,-17-5 10 0,-4-6 9 0,-6-14 10 15,-14-8 4-15,-11-21 7 16,5-4 3-16,-1-20 1 0,4-17-1 15,7-8-5-15,0-13-7 0,-11-31-6 16,7-14-6-16,4-22-9 0,22-15-12 16,17-28-17-16,56-209-41 0,49 13-53 0,42 15-54 15,31 17-66-15,16 22 25 0,17 26-224 0,-23 17-75 0,-27 20-9 16,-59 63 24-16,-24-1 38 16,-20 27-274-16,-23 14 117 0,-4 13 97 0</inkml:trace>
  <inkml:trace contextRef="#ctx0" brushRef="#br0" timeOffset="78765.4">20046 14810 16 0,'-7'-17'32'0,"7"-2"7"15,-10-1-1-15,6 8-3 0,4-3-5 16,-4 1-4-16,4 8-5 0,0-2-5 0,0-1-6 16,0 9-2-16,0-4-17 0,0 4 0 15,0 0-8-15,0 0 2935 16,-23 15-1477-16,4-3-808 0,-3 14-388 15,-1 2-166-15,-18 25-68 0,-1 2-38 0,1 10 14 16,-2 9 18-16,-30 75 8 0,1 3 3 16,-3 20 7-16,9 1 7 0,-4 5 7 0,2 6 8 15,4 3 6-15,-21 81 5 0,29-76 0 16,9 10-5-16,3-1-3 0,11 6-4 0,13-9-3 16,17-38-5-16,8-32-10 0,26 78-15 15,10-25-19-15,4 1-34 0,3-55-23 0,-5-26-21 16,-1-17-27-16,40 59-39 0,-26-47 26 15,2-32-175-15,-4-11-570 16,-3-13 689-16,-3-14-106 0,-3-15-31 0,-9-1 3 16,-1-15 20-16,2-4 26 0,2-8 32 0,-8-5 23 15,25-23 28-15,-6-12 26 0,3-3 20 0,-5-5-105 16,8 0 153-16,-7-3 9 16,1 4 7-16,0-2 9 0,-1 17 8 0,-1-8 3 15,-7 10 8-15,-10-1 1 0,0 6 3 0,-10 13 3 16,-3 5 1-16,-11 4 3 15,-1 4 1-15,-2-1 2 0,-8 5 2 0,-2 9 1 0,3-6 0 16,-5 8 3-16,-2-5 3 16,0 6 1-16,3 0-16 0,7 0 0 0,-20 0 12 0,11 0-1 15,-5 0 225-15,2 0 177 16,-3-5 49-16,-4 4-7 0,5-7-32 0,-3-3-34 16,1 4-33-16,6-1-30 0,3-4-28 0,5-1-23 15,-2-3-19-15,10-12-19 16,7-14-18-16,7-26-19 0,9 1-14 0,2-15-15 15,9-4-13-15,36-76-11 0,-3 7-10 16,3-1-12-16,-16 40-8 0,-17 16-7 0,-1 14-8 16,-7 0-6-16,-6 7-4 15,4 5 2-15,-13 1 4 0,1 20 4 16,-13 18 5-16,5 3 1 0,-11 10-3 0,4 3-6 16,-4 7-4-16,-2 3-5 0,0 9-3 15,0 0-3-15,-6 21-1 0,2 3 4 16,-7 18-4-16,9 11-4 0,-12 33-3 0,6 6-3 15,1 10-3-15,7 5 2 0,-6 0-5 0,12 8-10 16,-3-4-24-16,17 103-57 16,3-72-43-16,2-29-52 0,2-22 34 0,4-2-191 0,8-9-605 15,2-11 730-15,-4-9-113 16,-8-18-32-16,0-19 3 0,-2-10 22 0,-2-13 27 16,-2 0 28-16,12-9 33 0,0-12 21 15,23-11 22-15,-4-4 27 0,8 1 19 16,-7-5-100-16,3-6 145 0,4 5 9 15,-8 0 8-15,-2-3 8 0,2 13 7 0,1-5 4 16,-13 7 3-16,-13 9 7 0,6-1 3 0,-15 8 3 0,1 1 1 16,-11 1 3-16,3 2 2 15,-5 7 1-15,2-8 4 0,-8 10-1 0,-2 0 3 16,3-9 0-16,1 9 1 16,-4 0 0-16,0 0 2 0,0 0 0 15,0 0 4-15,0 0 3 0,0 0-19 0,0 0 2 0,0 0 9 16,-9 19 0-16,9-19-14 0,-10 2 274 15,4 7 180-15,2-5 53 0,-2 2-8 0,-1-5-33 16,7-1-37-16,-6 7-38 16,6-7-35-16,0 0-27 0,0 0-22 0,0 0-17 0,44-7-18 15,-13 0-19 1,18 1-19-16,36-14-17 0,12-1-17 0,91-20-17 0,-41 8-26 16,41 0-45-16,-39 10-65 0,-25 6-180 0,78-8-85 15,-59 5-114-15,-31 8-32 16,-17-2 9-16,-17-2 27 0,-7 5 34 15,-16 0 32-15,-11 0-201 0,-7 0 83 16,-8 11 69-16</inkml:trace>
  <inkml:trace contextRef="#ctx0" brushRef="#br0" timeOffset="80955.17">24988 15487 54 0,'-11'-57'189'0,"-3"13"116"0,-3 5 42 0,13 7 5 0,-2 0-10 15,-2 10-11-15,2 1-12 16,-1 6-21-16,3-2-22 0,0 9-21 0,0 3-19 16,4 5-16-16,0 0-17 0,0 0-13 0,12 34-15 0,-5 8-10 15,7 49-11-15,-8 13-13 16,9 121-11-16,-13 1-8 0,-2 0-9 0,-2 20-10 15,-19 79-7-15,13-105-8 16,2-48-10-16,6-39-6 0,2-8-7 0,10-15-5 0,17 84-5 16,4-68-5-1,-10-47-2-15,10-17-3 0,-4-19-4 0,12-17-2 16,-10-19-3-16,15 2-4 0,3-18-7 16,17-10-14-16,7-7-25 0,-9-15-32 0,-12-11-13 15,-7-3-11-15,-8-6-13 0,-16-5-7 0,-15 8 6 0,-12 5 8 16,-23-21 11-16,-12 11 10 15,-13-3 13-15,-12 11 24 0,-73-28 21 0,28 30 10 16,18 22 16-16,10 6 15 16,6 12 11-16,-5 2 7 0,20 2 6 15,10-2 6-15,11 2 6 0,6 8 6 16,6-3 2-16,8-2-6 0,0-3-6 0,7 6-6 16,4-6-7-16,10 8-6 0,4-10-6 15,12 1-5-15,23-11-5 0,28-11-14 0,19 1-27 16,92-17-80-16,8 7-55 0,-51 10-69 15,-18 17-12-15,-19 6-162 0,-5-2-52 16,-5 10 0-16,-21 6 23 0,-14-1 35 16,-5 7 36-16,-7 9 35 0,9 19 31 0,-5-7 34 15,7 18 22-15,-11-4 30 0,-4 5 24 0,-3-16 19 16,1 24-109-16,0-9 152 16,0-2 9-16,-6-7 11 0,-2-2 3 0,-4-14 8 0,3 6 4 15,1 0 3-15,-4-1 3 0,4 0 1 16,-4 2 3-16,-3-8 4 0,-1 4 6 15,-3 4 1-15,-3-11-13 0,-7 6 15 0,2-14 4 16,-6 4 3-16,9-4 1 16,-11-4 5-16,4-8-5 0,2 7 8 0,-2-9 0 0,-4 0 2 15,15 0-9-15,-9-9 2 16,2 7 0-16,0-8 8 0,1 0 0 16,1-7 110-16,-2-2 200 0,-2-2 75 15,-6-5 13-15,-6-1-17 0,0-11-25 16,-6 1-26-16,-3-4-24 0,-8-23-20 0,1 8-11 0,-11-4-5 15,4 10-13-15,-6 8-15 16,8 10-12-16,4 2-11 0,-8 7-12 0,2 2-12 0,6 1-13 16,-4 11-15-16,5 4-14 15,-3 7-12-15,4 1-12 0,1 12-10 0,-5 10-8 16,-17 21-8-16,7 7-8 16,6 9-7-16,9-4-7 0,7 3-5 0,5-5-4 15,8-5-6-15,2-4-4 0,6-5-4 16,3 10-3-16,3-12-3 0,1-5-2 0,1-3-3 15,5-2 0-15,-3-8-1 0,3-8-1 16,-6-2 1-16,1-12-1 0,3 0-3 16,1-4-2-16,-3-4-1 0,4-6-3 0,3-13 0 15,-1 1-2-15,-6-6-1 0,3-8-1 16,-1 7-2-16,-5-1-1 0,-1 1-1 0,-5 5 0 16,0 3-2-16,3 11-2 0,-9-1-1 15,0 12-2-15,2-6 0 0,-4 9-1 0,0 0-1 16,0 0 1-16,6 27 0 0,-2-14 0 15,-4 13 1-15,4-7 0 0,9 23-1 16,-3-8 1-16,0 8 0 0,9 0 0 0,0-8 1 16,14 20-4-16,-4-11-24 15,0-11-31-15,0-1-34 0,-1-9-20 0,3-1-24 0,5-2-27 16,-1-7-41-16,-6-11 55 16,0-1-154-16,-3-1-91 0,10-11-19 0,-3-8 12 15,-2-11 27-15,10-11 32 16,0-9 32-16,-5-6 30 0,-1 2 28 0,-6-1 24 15,0-3 24-15,-9 6 21 0,-1 8 18 0,-5 13 15 0,1-2 12 16,-1-2-112-16,-8-1 290 16,3 3 202-16,-3 1 74 0,-2 0 11 0,-4 2-19 15,2-11-25-15,4 0-26 16,0 5-24-16,1 3-23 0,1 6-19 16,-6 3-18-16,4 5-16 0,0 3-12 0,1 5-5 0,-1 2-4 0,-4 7-3 15,-2 3-5-15,0 0-5 16,14 21-7-16,-7 0-5 0,-1 4-9 0,-4 17-9 15,4 2-6-15,-4 6-7 16,-2-3-5-16,4 6-6 0,2-1-6 0,-6-6-5 16,0-4-4-16,2-3-5 15,-2-13-4-15,5 4-1 0,-3-7-2 0,0-2-1 0,10-2-1 16,-6-9-2-16,7-5-3 16,-5 2-2-16,4-7-3 0,-1-7-3 15,14 2-3-15,4-15-2 0,-3-10-1 0,20-11-2 16,-13 7-1-16,-4 2-3 0,-6 1-3 15,1 9-1-15,-7 1-4 0,-5 8-2 16,1 5 0-16,-5 8-2 0,0 0 1 0,-8 0 0 16,11 8 1-16,-7 1 0 0,-4 3 0 15,10 7-1-15,-8-3 0 0,4 4 0 16,1 2-1-16,-1 0 0 0,2 5-3 0,0-6-13 16,5-3-24-16,1 3-19 0,3-10-21 15,14 10-26-15,-6-11-24 0,6 1-34 0,-11-5-63 16,11-6 43-16,-6-6-157 0,14-7-55 15,-4 1-3-15,-2-8 19 0,-4-13 28 16,13-8 31-16,-3-13 30 0,-8-8 29 0,4-7 27 16,-6-7 24-16,-4-5 22 0,-4-11 20 15,-1-2 17-15,-11-5 15 0,3-8-109 16,-4-8 145-16,-2-5 9 0,1 2 10 16,-5 2 6-16,0-3 8 0,2 4 3 15,-8 4 5-15,2 8 3 0,0 1 2 0,-9 5 4 0,7 5 2 16,-14 3 6-16,9 8 276 0,-5-1 118 15,1 15 22-15,5 10-9 0,-2 15-26 16,6 4-30-16,0 17-30 0,4 1-27 16,0 8-23-16,4 12-18 0,-4 0-15 0,0 0-16 15,2 32-12-15,-2-1-6 16,2 22-6-16,-4 46-5 0,2 19-6 0,-2 116-9 16,-5-13-7-16,1-1-7 0,2-52-10 15,2-22-11-15,4 70-9 0,2-54-6 0,2-34-8 16,3-21-6-16,-1-4-6 15,2-12-4-15,1-7-2 0,-3-8-4 0,2-14-3 16,-4-16-2-16,-1-14 3 0,5-4 4 0,-10-7 3 0,2-7-3 16,2-2-3-16,0-4-5 15,0-7-5-15,-4-1-7 0,11-17-8 0,9-7-9 16,16-29-6-16,-1-5-4 16,16-6-4-16,-1-8-2 0,6 9-1 15,-13 10-1-15,1 6-3 0,-9 15-2 0,-8 11-1 16,-3 11 1-16,-5 8 2 0,2 4 1 15,-5 16 2-15,7 5 0 0,0 8 0 0,16 22-1 16,-4 1-3-16,6 4-34 0,5 4-56 16,8 1-63-16,1-7 14 0,10-10-222 0,5-5-80 15,0-11-12-15,0-15 20 16,-14-15 34-16,4-5 39 0,10-22 35 0,3-12-213 0,1-10 89 16,54-57 75-16</inkml:trace>
  <inkml:trace contextRef="#ctx0" brushRef="#br0" timeOffset="81925.59">29940 15654 2 0,'-22'-21'25'0,"-1"-5"8"0,2 2 2 16,3 3-3-16,3 0-2 0,1 10-4 0,1-10-4 0,-3 9-5 15,1 2-1-15,-3-6-5 16,1 5 0-16,-2-5 0 0,3 6-1 0,-3-6 0 16,-1 0 1-16,-3 0 0 15,2-4 0-15,1 1 0 0,5 7 0 0,1-3 0 16,-1-1 1-16,3 5 0 16,3 0-2-16,-5-4 0 0,8 9-1 0,-7-4-3 15,5-1 0-15,0 6-2 0,-2-1-1 0,3 6 0 0,-1-9-1 16,2 5-1-16,2 1 0 15,-7-2-1-15,3 1-1 16,6 0 1-16,-8-1-1 0,1 2 1 0,7-2-1 16,-8-3 1-16,6 3-2 0,-2-1 1 0,-5 1 1 15,11-4 0-15,0 9 1 0,-8-12-1 16,8 9 1-16,-2-6-1 0,2 6 0 0,0-3 0 16,0 6 0-16,0-11 0 0,0 6-1 15,0 5 0-15,0-11-1 0,0 6 0 0,0 5-1 16,2-6-5-16,-2 6 4 0,4-6 1 15,-4 6-3-15,0 0 1 0,0-5 3 16,0 5-2-16,0 0-6 0,0 0 4 0,0 0-15 16,0 0 0-16,0 0 1 0,0 0 13 15,-16 11-3-15,14-5 1 0,-5-1-3 0,1-1-13 16,2 4 0-16,-2-4 5 16,-6 1 240-16,3 0 146 0,-5-5 35 0,-1 0-7 15,-5-5-24-15,-5 0-30 0,4 0-30 0,5-11-29 16,1 4-25-16,1 2-17 15,1-5-18-15,5-2-19 0,-2 1-15 0,6-4-16 0,4 2-12 16,0-2-10-16,4-1-9 16,14-12-6-16,-1 6-10 0,14 0-9 0,-8-1-9 15,10 3-10-15,-2 4-10 0,-2 5-7 16,2 5-9-16,-7 6-7 0,-3 5-5 0,4 7-5 16,-9 6-6-16,-1-1-5 0,-1 14-3 0,-10 0-4 15,-1 16-3-15,-3 1-3 16,-7 7-4-16,-11 24-1 0,-1-4-1 0,-2-6 0 15,5-13 0-15,-1-9-2 0,7-9-2 16,0-4 1-16,6-5 1 0,-1-9 2 0,10 6 0 16,-3-8 2-16,10-2-1 15,-2 2 0-15,11-5-2 0,10 2-1 16,8-4-2-16,7-1-4 0,-3 0-11 16,1-3-36-16,3 2-37 0,-5 1-38 0,-1 1-35 15,-10-1-61-15,6 9 7 0,-8-1-165 16,-12-4-55-16,-3 3-2 0,0 7 21 15,-3-7 32-15,-9-6 35 0,4 8 35 16,-4-7 30-16,-2-7 27 0,10 15 30 0,-10-15 22 16,9 12 28-16,-9-12 23 0,14 18-149 0,7 9 48 15,-5-10 39-15</inkml:trace>
  <inkml:trace contextRef="#ctx0" brushRef="#br0" timeOffset="85399.21">30639 16368 4 0,'0'10'23'16,"4"2"7"0,-4-3 2-16,2 3-2 0,2-3-1 0,-2 1-3 0,5-9-2 15,-5 11-3-15,2-3-2 0,2-5-2 0,-4 4-2 16,4-1-2-16,-4-1-1 15,-2 0-3-15,4-1-2 0,-2 3-2 0,-2 0-1 16,5-3-1-16,-5 3-2 0,0-6-1 16,2 9 0-16,-2-5 0 0,0-6 0 15,2 5 0-15,-2 4-1 0,4-7 1 16,-4-2 1-16,6 6 0 0,-6-6 0 0,8 4 0 16,-6-4 1-16,-2 0 0 0,0 0 0 15,13 0 0-15,-13 0 0 0,8 0 0 0,-2 5-1 16,-6-5 1-16,0 0-1 0,15-5 1 15,-15 5-1-15,14 0 0 0,-8 0 0 0,-6 0 1 16,15-10-2-16,-15 10 0 0,10-2 1 16,-2-2-1-16,-1-1 0 0,-1 5 0 15,-2-4 0-15,2-3 0 0,-6 7 0 0,8-11 0 16,-3 11 0-16,1-2-1 0,-6 2 1 16,2-8 0-16,-2 8 0 0,4-4 0 15,-4 4 0-15,4-1 0 0,-4 1 0 0,0 0 0 16,0 0 0-16,0 0-1 0,0 0 0 15,0 0-1-15,10 5 0 0,-10-5-1 0,3 5-1 16,-3-5 0-16,-7 12 1 0,7-12-2 16,-2 4-1-16,2-4 2 0,-6 7-1 0,4-3 3 15,2-4-2-15,-6 5 1 16,6-5 1-16,0 0 1 0,0 0 1 0,0 0 1 16,0 0 1-16,0 0 0 0,0 0 2 15,0 0-1-15,0 0 0 0,0 0-1 16,14-16 1-16,-14 16-1 0,0 0 0 0,9 0 0 0,-9 0-1 15,0 0 1-15,0 0-1 16,0 0-1-16,0 0 1 0,0 11 0 0,0-11 0 16,0 0 0-16,0 0-1 15,0 0 0-15,12 0 2 0,-12 0-1 0,10 0 1 16,1-4 0-16,-11 4-1 0,10-1 1 16,7-5 0-16,-13 6-1 0,-4 0 0 0,20 0 0 0,-9 0 1 15,-3 0-1-15,2 0-1 16,-10 0-1-16,17 0 0 0,-9 0-2 0,-8 0 2 15,12-4-1-15,-12 4 2 0,11-7-2 0,-7 7 2 16,-4 0-1-16,14 0 1 16,-14 0 1-16,7-5-1 0,-5 0 1 15,-2 5 0-15,12-5 0 0,-12-3 0 16,6 8 0-16,-2-8 0 0,-4 8 0 0,11-4-1 0,-9 3 0 16,4-5-1-16,-6 6 0 0,12-4 0 0,-12 4 0 15,5-9-1-15,-5 9-1 0,10 0 2 16,-4-2 0-16,-2-4 0 15,-4 6 0-15,0 0 1 0,11 0-1 0,-11 0 1 16,4-4 0-16,2 3 0 0,-6 1 1 16,6-8-2-16,-6 8 1 0,0 0-1 15,0 0-2-15,0 0 3 0,0 0-2 0,8-1-1 16,-8 1 3-16,4-5-2 0,-4 5 0 16,0 0 2-16,7-6-2 0,-7 6 2 15,6-9 0-15,-6 9 0 0,4 0 0 0,-4 0 0 16,6-5 0-16,-6 5 0 0,4-6 0 15,-4 6-1-15,4-2 0 0,-4 2 0 16,0 0 1-16,0 0 0 0,0 0-2 0,0 0 1 16,5-10-1-16,-5 10 0 0,0 0 1 0,0 0-2 15,0 0 1-15,0 0 0 0,0 0 0 16,0 0 0-16,0 0 1 0,0 0 0 0,0 0 1 16,0 0-1-16,-15 0 0 0,15 0 1 15,0 0 0-15,-12 0 0 0,12 0 1 16,0 0-1-16,0 0 0 0,0 0 0 0,0 0 0 15,-15 0 0-15,15 0 0 0,0 0-1 16,0 0 0-16,-8-2 0 16,8 2 1-16,0 0-2 0,0 0 0 0,-4-7 0 15,4 7 0-15,0-12 1 0,0 12-2 16,0 0 2-16,0-5-1 0,0 0 1 16,0 5 1-16,0-12 0 0,-2 3-1 0,2 6 1 0,-4-5-1 15,4-3 1-15,0 9 0 0,-2-6-2 0,0-2 1 16,2-1 1-16,-5 6-2 15,5-10 0-15,5 3 1 0,-10-1-2 0,3 2 2 0,2-10-2 16,-4 0 0-16,2-1 4 16,2 0 1-16,-6-4 0 0,0 1 0 0,4 3 0 15,-5-2 0-15,5 5 1 16,-4-2-1-16,0-3 0 0,2 12 0 0,2-8-1 16,0 10 0-16,-4-1-1 0,1 1 0 0,3 6 0 0,0-4-2 15,-2-1 0-15,2 2 0 16,2-2-1-16,-6 3 2 0,0 1 0 0,4 0-1 15,2 5 1-15,-7-12 1 16,7 3-2-16,0 5 2 0,0-4 0 0,0 8 0 0,-6-7 1 16,6 7-1-1,-4-6 0-15,4 6-1 0,0 0-1 0,-2-7 2 16,2 7-1-16,0 0 0 0,0 0 1 16,0 0-1-16,0 0 1 0,0 0-1 0,0 0 0 15,0 0 1-15,0 0-1 0,0 0 1 0,0 0 0 16,0 0 0-16,0 0 0 0,0 0 1 15,0 0-1-15,0 0 1 0,6-4 0 16,-6 4 0-16,6-4 0 0,-6 4-1 16,2-5 1-16,-2 5 0 0,5-3-1 0,-5 3 1 15,0 0 0-15,0 0-1 0,0 0 1 16,0 0-1-16,0 0 0 0,0 0 0 16,0 0 0-16,0 0 1 0,0 0-1 0,0 0 0 0,0 0-1 15,0 0 1-15,0 0 0 0,0 0 0 16,0 0 0-16,-21 0-2 0,21 0 3 15,0 0-1-15,0 0-2 0,0 0 0 16,0 0 2-16,0 0-5 0,-12 3 5 0,12-3 0 16,0 0-1-16,-9 5 1 15,9-5 0-15,-4 4-1 0,4-4 0 0,0 0 1 16,0 0 0-16,0 0 0 0,0 0 1 0,0 0 0 0,0 0 0 16,-10-12 0-16,10 12 0 15,0 0 0-15,4-9 0 0,-4 9-1 0,0-9 1 16,0 9 0-16,0-6-1 15,0 6 1-15,-4-6-1 0,4 6 0 0,0 0 0 0,-4-11-6 16,2 11 6-16,2 0 1 16,0 0-1-16,2-9 0 0,-2 9 0 0,0-12-17 15,0 12 1-15,4-5 3 16,0 0-1-16,-4 5 4 0,0-5-1 0,4-1 1 16,-4 6 3-16,2-1-1 0,-2 1 0 15,0 0 3-15,0 0 1 0,0 0-1 0,0 0 0 16,0 0 0-16,0 0 1 0,0 0-2 15,0 0 4-15,0 0-3 0,0 0 2 0,0 0-1 16,0 0-1-16,0 0 1 0,-27 1 0 16,27-1 1-16,0 0-1 0,0 0 1 15,0 0 1-15,0 0 0 0,-8 0 0 0,8 0 0 16,0 0-1-16,0 0 2 16,0 0 0-16,0 0 6 0,0 0 2 0,0 0-1 0,0 0 1 15,0 0-4-15,0 0 1 0,0 0-1 16,0 0-1-16,0 0-1 0,-10 0 0 15,10 0 0-15,0 0 0 0,0 0 0 16,-13 0 0-16,13 0-1 0,-6 6 0 16,6-6 0-16,-12 5-2 0,12-5 1 0,-9 0-2 15,7 5 2-15,-10-1 1 0,10-3-3 16,-4 4 2-16,-5 2 1 0,9-2 0 0,-4-1 0 16,4 6 0-16,-2-9 2 0,2 11 0 0,0-3 0 15,-2-4-2-15,4 7-1 16,-3 2 3-16,-1-7-1 0,2 8 1 15,-2-2 1-15,4-1-1 0,-2 8 0 0,2 2-1 16,0-1-1-16,2 0-2 0,-2-5-1 16,4 10 56-16,-4-12 124 0,0 7 94 15,0-9 31-15,0 4-2 0,-4-4-15 16,4 1-22-16,0-1-23 0,-2-2-20 16,2 5-19-16,-2 1-16 0,2-6-12 0,-4 2-10 0,2-2-10 15,2 1-7-15,-6-1-5 0,1 0-6 0,5-6-5 16,-2 4-8-16,2 1-9 15,-2-6-10-15,2-3-8 0,0 0-6 0,0 0-7 0,0 0-3 16,4-20-1-16,7 6-4 16,-5-11-6-16,8-13-6 0,1-5-3 0,14-23-3 15,-6 2-3-15,8 5-1 16,-2 1-1-16,0 1 2 0,-3 15-1 0,-3 6-4 0,-4 6-3 16,1 7-3-16,-9 2-4 0,1 3-3 15,3 6-3-15,-3-3-3 0,2 8-1 16,-5-3-3-16,3 1-2 0,-4 8-1 0,5-10-4 15,-7 11 0-15,-2 0-1 16,6-1-1-16,-1 1-1 0,-3-8 3 0,-6 8 0 0,14 0 4 16,-14 0 5-1,13-2 4-15,-13 2 0 0,14-4-1 0,-14 4-1 0,4 0-1 16,3-5-3-16,-7 5-3 16,12 5-1-16,-12-5-3 0,12 0-2 0,-5 4-1 15,1-2-1-15,-2-2-1 0,-2 9-1 16,7-9 0-16,-5 11-1 0,2-10 3 0,-2 12 5 15,5 4 6-15,-1-6 4 0,-6 14 1 16,6 16-1-16,-3 12-1 0,-5 0-1 16,0 26 0-16,-4 5-2 0,-7 10-1 0,-3-5-3 15,0 6-3-15,-9-8 0 0,0 0-1 16,3 0-2-16,-1-12-1 0,-2-11-1 0,7-3 0 16,-1-24 2-16,3 1 1 0,0-14 1 0,7-2 1 15,-1-1 2-15,-2 0 2 0,4-10 2 16,2 1-1-16,2-3-2 0,0-5-3 0,0 2-2 15,0-6-2-15,0 0-2 16,23-24-1-16,-1-5-1 0,20-24-4 0,7-9-6 16,-1-6-10-16,43-69 0 15,-29 32-1-15,-15 24 0 0,-12 7 4 0,-6 15-1 16,-6-2 2-16,-8 11 3 16,-3 7 1-16,-6 9-1 0,-4 2 1 0,-2 11-4 0,0 0 2 15,-2 0 0-15,0 9 0 0,-4 2 0 0,0 5 0 16,-3 0 0-16,3 5 0 15,0 10 1-15,-6 5-1 0,3 9-1 0,-3 11 3 16,4 8 0-16,1 3 2 0,1 3 1 16,6-3-1-16,0 7-2 0,6-8 3 0,3 8-2 15,1-11-1-15,5 0-6 0,11 23-14 16,-3-20-27-16,-2-14-30 0,6 2-40 0,-5-2-50 16,1-9 30-16,8 5-198 15,-10-13-86-15,0-4-16 0,-5-9 16 0,-4-1 29 16,-1-1 35-16,1-18 36 0,-4-2 34 15,3-11 29-15,-3-15 27 0,4-47 33 16,-12 7 18-16,-6 1 18 0,-4-1 27 16,6 1-101-16,-11 4 149 0,-1 0 9 0,1 3 6 15,-1 10 8-15,3 7 4 0,1 16 5 16,-5 5 1-16,-5-20 0 0,-9 4 6 16,10 5 3-16,-10-1-15 0,2-4 14 0,-2 5 0 15,0-4-9-15,2-5 8 0,-4-5 3 16,4 2 4-16,0-5 2 0,-4-3 4 0,4-2 3 15,-4 5 5-15,0-3 3 0,8 8 2 16,-6 19 2-16,13 12 0 0,-15 8 18 16,4 8 243-16,-17 1 107 0,1 7 29 15,-9 9-5-15,-25 9-18 0,-3 11-16 0,-1 7-18 16,7 10-21-16,-1 15-19 0,-45 58-15 0,13 11-21 16,16 12-20-16,12 17-19 0,17 14-19 0,8 29-18 15,15 6-17-15,14 1-12 16,17-43-12-16,10-17-13 0,22 78-15 15,18-15-22-15,15-10-27 0,11-19-31 0,17-11-46 16,6-17-61-16,6-25-71 16,-2-37-11-16,-14-27-139 0,-11-25-47 0,4-11-1 15,-8-12 18-15,-8-18 27 0,19-12 29 0,1-15 28 16,-6-17 28-16,63-53 24 16,-22-23 23-16,-14 1 19 0,-12-13 18 0,-29 23 14 0,14-36-95 15,-18-24 130-15,-17 48 32 0,-8-66 5 0,-13 38 8 16,-10 28-1-16,-4 14 11 15,-4 1 6-15,-6 0-2 0,0 0 9 0,-1 15 4 0,1 5-1 16,-7 0 3-16,-1 14 0 16,3 10 0-16,5 10 1 0,-4 15-2 0,1 7-1 15,5 3 0-15,2 3-2 16,0 6-17-16,6 7 9 0,6-1-10 0,0 3 7 16,-2-3-2-16,15 9 279 0,1 6 108 0,1 1 24 0,2 5-7 15,6 5-20 1,6 11-26-16,37 20-25 0,-6 11-24 15,58 59-14-15,-45-13-16 0,-17-9-16 16,21 59-20-16,-40-22-20 0,-16-7-18 0,-15-7-15 16,-10 12-12-16,-20 85-12 0,-1-53-16 0,-8-30-18 15,-29 58-20-15,15-53-27 0,6-26-33 16,8-26-76-16,4-7-154 0,9-14-17 16,8-16-91-16,-1-20-24 0,7 2 8 15,7-19 25-15,-7 0 28 0,0 0 29 0,31-57 28 16,0-6 23-16,27-105-149 0,-11 49 60 15,-12 12 49-15,35-185 91 0,-28 128 106 0,-19 27-121 16,-3 14 28-16,-7 11-95 0</inkml:trace>
  <inkml:trace contextRef="#ctx0" brushRef="#br0" timeOffset="85647.36">32468 13526 18 0,'-20'-74'25'0,"-3"1"2"16,2-4-3-16,0-2-4 0,9 3 1 0,4 14-3 0,8 12-11 15,8 6-1-15,4 12-3 16,7 16-60-16,6-3 71 0,6 17 226 16,-8 2 140-16,-3 6 22 0,13 19-6 15,23 32-22-15,52 71-17 0,47 66-18 0,-2 11-19 16,-9 14-17-16,-5 7-15 16,-7 21-15-16,-18 5-19 0,-52-59-18 0,0 106-18 15,-39-72-19-15,-26 128-19 0,-34-10-14 0,-33-7-24 0,-23 8-40 16,-31-5-57-16,-37-6-154 15,-7-11-152-15,-28-21-102 0,-19-17-24 0,-8-10 13 16,6-29-267-16,24-38 106 16,61-87 90-16</inkml:trace>
  <inkml:trace contextRef="#ctx0" brushRef="#br0" timeOffset="97555.55">32216 14028 29 0,'0'0'193'0,"-10"3"104"0,10-3 31 16,-11 0-3-16,11 0-18 0,-10-8-24 0,6 4-23 0,2-1-21 15,-2-1-16-15,-3 1-11 0,5-1-11 0,0-4-13 16,-4 1-13-16,2 1-11 15,0-5-11-15,0 6-10 0,2 1-10 16,-2-4-9-16,1 0-10 0,3-1-8 16,0 2-7-16,0-2-10 0,3 0-6 0,7-4-7 0,0-2-6 15,5-1-7 1,5-5-4-16,5 2-5 0,4-3-6 0,0 3-3 16,4 1-3-16,-4 2-4 0,2 3-4 0,0 2-4 15,-6 0-3-15,-4 5-2 0,-1-2-2 16,1 10 1-16,-3-3-1 0,-3 3 0 15,1 0-1-15,-5 3-3 0,-1-3-2 16,3 10-1-16,-5-8 0 0,6 9-1 0,3-2-1 16,-9 3-1-16,0 7 0 0,1-5 0 15,1 3-1-15,-10-1 3 0,0 4 1 16,0 4 1-16,0-5-1 0,-12 12 0 16,-3 3 1-16,1 6-3 0,-19 14 0 0,-1-1-2 0,-3 1-1 15,2-9 0-15,6 1-1 0,0-14 0 16,2 0-1-16,1 3 0 0,3-4-2 15,2-4-2-15,0 4-2 0,7-9 0 0,2-1 2 16,3-6-1-16,3 6 1 16,0-9 0-16,6 2 1 0,2-8 3 0,8 6 0 0,-1-3 3 15,7-4-1 1,5 2-1-16,10-2-1 0,-8-1-1 0,5-4 0 16,6 0-1-16,-3 0-3 0,4 4-7 0,10-4-17 15,-1 0-19-15,-3 5-22 0,0-4-31 16,-6 9-34-16,-6 1-63 0,-6-1-34 0,-6 0-597 15,-9 2 137-15,-6 0 113 0,-4 2 685 16,-11-4-298-16,-7 6 50 16,-9-3-50-16,-8 0-11 0,-5-2 4 0,-32 10 14 15,-9-10 18-15,7 6 15 0,-15-4-104 0,0-5 144 16,-8 5 12-16,6-5 10 16,-9-1 29-16,3-1 0 0,0 0 7 0,-7-6 6 15,-1 9 3-15,-3-4 5 0,1-10 2 16,-3 10 3-16,7 8 2 0,6-9 3 15,-9 1 3-15,13 0-2 0,-2 0 3 0,6 1-1 0,4-1 1 0,17 1 0 16,14-1 0 0,6 1-1-16,5-1 0 0,-3-4 0 0,1 3 3 0,4 1-4 15,-3 0 3-15,7-3 4 16,4-2-1-16,2 5 2 0,-1-5 3 0,8 0-4 16,1 4 3-16,-4-4-3 0,2 0 3 0,-2 0 2 15,4 0-4-15,-2 0-11 0,3 0 1 16,3 0 2-16,-6 0 1 0,4 5 12 0,5-10-1 15,-3 5 0-15,5 0-2 16,-5 0 1-16,-10 0-2 0,10-4 1 16,-4-1-10-16,-2 5-2 0,5 0 4 0,-9-2 2 15,8-3-1-15,0 0 8 0,3 5 0 16,-1-4-2-16,2 3 1 0,5-4-1 16,1-1 0-16,3 1 0 0,0 1-24 0,2 2 12 15,-1-3 72-15,1-6 165 0,2 6 92 16,0-5 25-16,4-1-5 0,-3 1-18 0,5-1-19 15,0-2-19-15,5 0-19 0,-3 0-16 16,4 1-13-16,-4 3-15 0,2-3-15 16,2 6-12-16,-4 1-13 0,4-4-10 0,1 9-10 15,-3-3-9-15,-4 3-6 16,16 3-3-16,1 6-11 0,-3 2-10 0,7 6-10 16,6 7-12-16,2 1-7 0,0-4-6 0,2 6-6 15,-2 0-6-15,-5 4-6 16,10-4-5-16,9 19-8 0,-8-11-10 0,-8-7-11 0,0-2-13 15,-4 1-17-15,1 0-22 16,-1-1-12-16,-2-2-10 0,-3-4-16 0,-3-5-15 16,-5-2-27-16,3 0-77 15,-1-5-4-15,-12 0-552 0,2-4 124 0,-2-4 103 16</inkml:trace>
  <inkml:trace contextRef="#ctx0" brushRef="#br0" timeOffset="97668.72">29841 15220 1251 0,'-14'-16'501'0,"5"4"-361"0,-3-6-198 0,0-2-118 0,1-13 20 15,-3-3 16-15,8-3 12 0,-1 2 14 0,5 1 13 16,2 0 9-16,2-12 11 0,5 1 6 15,1 5 7-15,0 2 8 0,4-2 4 0,1 5 2 16,1 1 5 0,1 2 3-16,1 3-100 0,1 4 48 15,-1 8 32-15</inkml:trace>
  <inkml:trace contextRef="#ctx0" brushRef="#br0" timeOffset="97815.53">29903 14496 350 0,'12'-12'384'0,"-12"0"-11"0,3 4-24 0,-3-1-22 0,-3 9-30 16,3 0-27-16,-18 9-23 0,3 2-15 0,-7 15-14 0,-24 18-9 15,1 10-16 1,-9 1-14-16,-2 4-13 0,-2 7-16 0,-51 50-12 15,36-30-8-15,11-15-14 0,15-13-12 16,-1 4-11-16,5-5-20 0,6 2-24 0,4-6-28 16,10-8-38-16,6-10-65 0,9-6-62 15,8-2-594-15,0-8 123 0,6-6 103 16</inkml:trace>
  <inkml:trace contextRef="#ctx0" brushRef="#br0" timeOffset="97865.31">29128 15518 1260 0,'14'-4'509'16,"7"-8"-362"-16,12-8-190 0,19-20-123 0,2-13 24 15,1-7 12-15,-3-3 30 0,45-64 2 16,-6-3-109-16,-25 25 35 0,25-45 29 0</inkml:trace>
  <inkml:trace contextRef="#ctx0" brushRef="#br0" timeOffset="208044.94">50317 7646 20 0,'14'-15'30'0,"-4"-1"3"0,5 6 0 15,-3-6-2-15,1 5-3 16,-3-2-3-16,0 5-3 0,1 3-2 0,1-8-2 16,1 1-3-16,-5 6-1 15,0 1-2-15,2-4-3 0,-5 2 0 0,7 2-2 16,-4 0-1-16,-2 0-1 0,3-1-1 0,-3 1-2 0,4 4 1 16,-6-3 0-16,3-2-1 15,-1 2 0-15,-4-1 0 0,-2 5 0 16,10-7 1-16,-10 7-1 0,8-5 0 15,-6 2 0-15,5 1-1 0,-7 2 0 0,12-4-2 16,-4 3-2-16,-1-5-2 0,5 6 0 16,-4-1-1-16,-8 1-1 0,15-4-1 0,-3 4-1 15,-12 0 1-15,15 0-4 16,-9 4 7-16,-6-4 0 0,8 1 0 0,-8-1 1 0,0 0 0 16,0 0 0-16,0 7 1 0,0-7 0 15,0 0 0-15,0 0 1 0,0 0 1 16,0 0 0-16,0 0 0 0,0 0-1 15,0 0-1-15,0 0 0 0,0 0 0 16,0 0 0-16,0 0-2 0,0 0 1 0,0 0 1 16,0 0-19-16,0 0 4 0,0 0 1 15,0 0 0-15,0 9 3 0,0-9 0 0,0 0-31 0,-2 5 15 16,2-5 10-16,0 0 47 0,0 11-15 16,0-11-7-16,2 5-5 15,-2-5-6-15,8 6-1 0,-4-2-18 0,-4-4 9 0,5 1 145 16,-1 3 107-16,-4-4 45 15,0 0 3-15,0 0-17 0,0 0-21 0,-4 12-23 0,4-12-21 16,-5 1-19-16,5-1-18 16,-6 4-16-16,2 1-14 0,4-5-12 0,-8 5-10 15,8-5-9-15,0 0-6 16,-15 2-5-16,15-2-4 0,-8 0-2 0,8 0-2 16,-12 0-1-16,12 0-2 0,0 0-3 0,-13 0-3 15,13 0-3-15,-8 3-6 16,8-3-6-16,0 0-6 0,-8 0-4 0,8 0-3 15,0 0-2-15,-4 6-1 0,4-6 0 16,0 0-2-16,12 7-3 0,-6-3-2 0,7-4-3 16,-3 5-1-16,2-1-2 0,9-1-3 15,0 2-2-15,-1-1-3 0,3 0-2 16,-2-3-1-16,-3-1-3 0,-3 4-1 16,-5-1 2-16,3-3 3 0,-5 0 2 15,2 0 0-15,-2 5 0 0,-8-5-1 0,9 0-2 16,-9 0 1-16,0 0-2 0,0 0-2 15,0 0 0-15,0 0 0 0,0 0 1 0,-31-5 1 16,18 5 0-16,1-3 1 0,-9-1-1 16,5 3 2-16,-5-3 2 0,2-3 3 0,-1 5 1 15,3-5 2-15,3 2-1 16,-1 1-1-16,3 2-3 0,4-1-4 0,-3 1-2 16,3 2-3-16,8 0-1 0,-12-4-4 0,12 4 0 0,-5-5 0 15,5 5-3-15,0 0-7 16,9-12-29-16,-1 12-22 0,13-5-33 15,20-6-67-15,2 6-53 0,32-6-578 16,-3-5 131-16,3 2 108 0,-18 1 646 0,-7 4-284 0,-11 5-68 16,-4 4 32-1,-8 0-145-15,19 40 59 0,-13-1 51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E627D-15EB-40F5-AEC0-AD078B3D9203}" type="datetimeFigureOut">
              <a:rPr lang="ru-RU" smtClean="0"/>
              <a:t>02.12.2025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FAC02-5901-4D7E-90A5-4DB54C8C6E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496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003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7520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3FAC02-5901-4D7E-90A5-4DB54C8C6E87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41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5185743"/>
            <a:ext cx="9952581" cy="3850681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9036424"/>
            <a:ext cx="9952581" cy="199955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Фамилия Имя Отчество</a:t>
            </a:r>
            <a:br>
              <a:rPr lang="ru-RU" dirty="0"/>
            </a:br>
            <a:r>
              <a:rPr lang="ru-RU" dirty="0"/>
              <a:t>Должность спикера в одну</a:t>
            </a:r>
            <a:br>
              <a:rPr lang="ru-RU" dirty="0"/>
            </a:br>
            <a:r>
              <a:rPr lang="ru-RU" dirty="0"/>
              <a:t>или более строк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05606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формирует приоритетные направления научно-исследовательской деятельности университета </a:t>
            </a:r>
            <a:br>
              <a:rPr lang="ru-RU" dirty="0"/>
            </a:br>
            <a:r>
              <a:rPr lang="ru-RU" dirty="0"/>
              <a:t>с целью создания и освоения </a:t>
            </a:r>
            <a:br>
              <a:rPr lang="ru-RU" dirty="0"/>
            </a:br>
            <a:r>
              <a:rPr lang="ru-RU" dirty="0"/>
              <a:t>новых технологий, становления </a:t>
            </a:r>
            <a:br>
              <a:rPr lang="ru-RU" dirty="0"/>
            </a:br>
            <a:r>
              <a:rPr lang="ru-RU" dirty="0"/>
              <a:t>и развития научных школ</a:t>
            </a:r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338232" y="7037794"/>
            <a:ext cx="6897051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Достижения науки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7037794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Научное сообщество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4389" y="7037793"/>
            <a:ext cx="6937374" cy="593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События отрасли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8674101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Управление науки занимается развитием научно-технического потенциала подразделений университета, отдельных сотрудников и университета</a:t>
            </a:r>
            <a:br>
              <a:rPr lang="ru-RU" dirty="0"/>
            </a:br>
            <a:r>
              <a:rPr lang="ru-RU" dirty="0"/>
              <a:t>в целом, способствует правовой охране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54996" y="7924800"/>
            <a:ext cx="6936767" cy="37957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Информация о реализуемых образовательных программах,</a:t>
            </a:r>
            <a:br>
              <a:rPr lang="ru-RU" dirty="0"/>
            </a:br>
            <a:r>
              <a:rPr lang="ru-RU" dirty="0"/>
              <a:t>в том числе о реализуемых адаптированных образователь-</a:t>
            </a:r>
            <a:br>
              <a:rPr lang="ru-RU" dirty="0"/>
            </a:br>
            <a:r>
              <a:rPr lang="ru-RU" dirty="0" err="1"/>
              <a:t>ных</a:t>
            </a:r>
            <a:r>
              <a:rPr lang="ru-RU" dirty="0"/>
              <a:t> программах, с указанием </a:t>
            </a:r>
            <a:br>
              <a:rPr lang="ru-RU" dirty="0"/>
            </a:br>
            <a:r>
              <a:rPr lang="ru-RU" dirty="0"/>
              <a:t>в отношении каждой </a:t>
            </a:r>
            <a:r>
              <a:rPr lang="ru-RU" dirty="0" err="1"/>
              <a:t>образо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 err="1"/>
              <a:t>вательной</a:t>
            </a:r>
            <a:r>
              <a:rPr lang="ru-RU" dirty="0"/>
              <a:t> программы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776190"/>
            <a:ext cx="2217600" cy="18396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351" y="4599790"/>
            <a:ext cx="1764000" cy="20160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00" y="4401790"/>
            <a:ext cx="1924670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50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12442825" y="4707604"/>
            <a:ext cx="11939588" cy="571274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4572755"/>
            <a:ext cx="10627535" cy="770020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tx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has been the industry's standard dummy text ever since the 1500s, when an unknown printer took a galley </a:t>
            </a:r>
            <a:br>
              <a:rPr lang="en-US" dirty="0"/>
            </a:br>
            <a:r>
              <a:rPr lang="en-US" dirty="0"/>
              <a:t>of type and scrambled it to make a type </a:t>
            </a:r>
            <a:br>
              <a:rPr lang="en-US" dirty="0"/>
            </a:br>
            <a:r>
              <a:rPr lang="en-US" dirty="0"/>
              <a:t>specimen book. It has survived not only </a:t>
            </a:r>
            <a:br>
              <a:rPr lang="en-US" dirty="0"/>
            </a:br>
            <a:r>
              <a:rPr lang="en-US" dirty="0"/>
              <a:t>five centuries, but also the leap into electronic typesetting, remaining essentially unchanged. It was </a:t>
            </a:r>
            <a:r>
              <a:rPr lang="en-US" dirty="0" err="1"/>
              <a:t>popularised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35339" y="5373052"/>
            <a:ext cx="6937374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1-е место</a:t>
            </a:r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6035946" y="6648450"/>
            <a:ext cx="6936767" cy="33147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 err="1"/>
              <a:t>cреди</a:t>
            </a:r>
            <a:r>
              <a:rPr lang="ru-RU" dirty="0"/>
              <a:t> вузов Проекта 5–100 </a:t>
            </a:r>
            <a:br>
              <a:rPr lang="ru-RU" dirty="0"/>
            </a:br>
            <a:r>
              <a:rPr lang="ru-RU" dirty="0"/>
              <a:t>по количеству публикаций </a:t>
            </a:r>
            <a:br>
              <a:rPr lang="ru-RU" dirty="0"/>
            </a:br>
            <a:r>
              <a:rPr lang="ru-RU" dirty="0"/>
              <a:t>в материаловедении </a:t>
            </a:r>
            <a:br>
              <a:rPr lang="ru-RU" dirty="0"/>
            </a:br>
            <a:r>
              <a:rPr lang="ru-RU" dirty="0"/>
              <a:t>в журналах первого квартиля по SNIP</a:t>
            </a:r>
          </a:p>
        </p:txBody>
      </p:sp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279" y="5430202"/>
            <a:ext cx="2167200" cy="18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152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0" y="4707604"/>
            <a:ext cx="24382413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7765" y="655320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  <a:p>
            <a:pPr lvl="0"/>
            <a:r>
              <a:rPr lang="en-US" dirty="0"/>
              <a:t>Lorem Ipsum is simply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4" name="Текст 6"/>
          <p:cNvSpPr>
            <a:spLocks noGrp="1"/>
          </p:cNvSpPr>
          <p:nvPr>
            <p:ph type="body" sz="quarter" idx="26" hasCustomPrompt="1"/>
          </p:nvPr>
        </p:nvSpPr>
        <p:spPr>
          <a:xfrm>
            <a:off x="1297765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5" y="9692640"/>
            <a:ext cx="10627535" cy="20574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</a:t>
            </a:r>
            <a:br>
              <a:rPr lang="en-US" dirty="0"/>
            </a:br>
            <a:r>
              <a:rPr lang="en-US" dirty="0"/>
              <a:t>of the printing and typesetting industry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878612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4" name="Текст 6"/>
          <p:cNvSpPr>
            <a:spLocks noGrp="1"/>
          </p:cNvSpPr>
          <p:nvPr>
            <p:ph type="body" sz="quarter" idx="29" hasCustomPrompt="1"/>
          </p:nvPr>
        </p:nvSpPr>
        <p:spPr>
          <a:xfrm>
            <a:off x="12364228" y="6553200"/>
            <a:ext cx="10627535" cy="519684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br>
              <a:rPr lang="en-US" dirty="0"/>
            </a:br>
            <a:r>
              <a:rPr lang="en-US" dirty="0"/>
              <a:t>It has survived not only five centuries</a:t>
            </a:r>
          </a:p>
        </p:txBody>
      </p:sp>
      <p:sp>
        <p:nvSpPr>
          <p:cNvPr id="25" name="Текст 6"/>
          <p:cNvSpPr>
            <a:spLocks noGrp="1"/>
          </p:cNvSpPr>
          <p:nvPr>
            <p:ph type="body" sz="quarter" idx="30" hasCustomPrompt="1"/>
          </p:nvPr>
        </p:nvSpPr>
        <p:spPr>
          <a:xfrm>
            <a:off x="12364228" y="5646681"/>
            <a:ext cx="106275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</p:spTree>
    <p:extLst>
      <p:ext uri="{BB962C8B-B14F-4D97-AF65-F5344CB8AC3E}">
        <p14:creationId xmlns:p14="http://schemas.microsoft.com/office/powerpoint/2010/main" val="766217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Акцентные плашки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 userDrawn="1"/>
        </p:nvSpPr>
        <p:spPr>
          <a:xfrm>
            <a:off x="1" y="3907504"/>
            <a:ext cx="11668538" cy="737009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7" hasCustomPrompt="1"/>
          </p:nvPr>
        </p:nvSpPr>
        <p:spPr>
          <a:xfrm>
            <a:off x="1297766" y="5697107"/>
            <a:ext cx="9217834" cy="507691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baseline="0">
                <a:solidFill>
                  <a:schemeClr val="bg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8" hasCustomPrompt="1"/>
          </p:nvPr>
        </p:nvSpPr>
        <p:spPr>
          <a:xfrm>
            <a:off x="1297765" y="4790588"/>
            <a:ext cx="9217835" cy="103986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 b="0" baseline="0">
                <a:solidFill>
                  <a:schemeClr val="accent2"/>
                </a:solidFill>
                <a:latin typeface="TT Norms Pro Medium" panose="020B0103030101020204" pitchFamily="34" charset="0"/>
              </a:defRPr>
            </a:lvl1pPr>
          </a:lstStyle>
          <a:p>
            <a:pPr lvl="0"/>
            <a:r>
              <a:rPr lang="en-US" dirty="0"/>
              <a:t>Lorem Ipsum Lorem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4370696"/>
            <a:ext cx="3749905" cy="209748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6468184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15106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7281725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8328993"/>
            <a:ext cx="14312959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 printing and</a:t>
            </a:r>
            <a:br>
              <a:rPr lang="en-US" dirty="0"/>
            </a:br>
            <a:r>
              <a:rPr lang="en-US" dirty="0"/>
              <a:t>typesetting industry. Lorem Ipsum has been the industry's</a:t>
            </a:r>
            <a:br>
              <a:rPr lang="en-US" dirty="0"/>
            </a:br>
            <a:r>
              <a:rPr lang="en-US" dirty="0"/>
              <a:t>standard dummy text ever since the 1500s, when </a:t>
            </a:r>
            <a:br>
              <a:rPr lang="en-US" dirty="0"/>
            </a:br>
            <a:r>
              <a:rPr lang="en-US" dirty="0"/>
              <a:t>an unknown printer took a galley of type and scrambled</a:t>
            </a:r>
            <a:br>
              <a:rPr lang="en-US" dirty="0"/>
            </a:br>
            <a:r>
              <a:rPr lang="en-US" dirty="0"/>
              <a:t>it to make a type specimen book</a:t>
            </a:r>
            <a:endParaRPr lang="ru-RU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855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я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7" y="4572001"/>
            <a:ext cx="10626784" cy="367747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Стратегической целью НИТУ «МИСИС», согласно </a:t>
            </a:r>
            <a:br>
              <a:rPr lang="ru-RU" dirty="0"/>
            </a:br>
            <a:r>
              <a:rPr lang="ru-RU" dirty="0"/>
              <a:t>участию в Проекте «5–100», является вхождение </a:t>
            </a:r>
            <a:br>
              <a:rPr lang="ru-RU" dirty="0"/>
            </a:br>
            <a:r>
              <a:rPr lang="ru-RU" dirty="0"/>
              <a:t>и закрепление в числе ведущих мировых университетов </a:t>
            </a:r>
            <a:br>
              <a:rPr lang="ru-RU" dirty="0"/>
            </a:br>
            <a:r>
              <a:rPr lang="ru-RU" dirty="0"/>
              <a:t>по основным международным рейтингам (THE, QS), </a:t>
            </a:r>
            <a:br>
              <a:rPr lang="ru-RU" dirty="0"/>
            </a:br>
            <a:r>
              <a:rPr lang="ru-RU" dirty="0"/>
              <a:t>за счёт фундаментальных и прикладных исследований мирового уровня в материаловедении, нано- и </a:t>
            </a:r>
            <a:r>
              <a:rPr lang="ru-RU" dirty="0" err="1"/>
              <a:t>био</a:t>
            </a:r>
            <a:r>
              <a:rPr lang="ru-RU" dirty="0"/>
              <a:t>-</a:t>
            </a:r>
            <a:br>
              <a:rPr lang="ru-RU" dirty="0"/>
            </a:br>
            <a:r>
              <a:rPr lang="ru-RU" dirty="0"/>
              <a:t>технологиях, металлургии и горном деле.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11" name="Прямоугольник 10"/>
          <p:cNvSpPr/>
          <p:nvPr userDrawn="1"/>
        </p:nvSpPr>
        <p:spPr>
          <a:xfrm>
            <a:off x="0" y="8533870"/>
            <a:ext cx="11939588" cy="3393087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/>
              </a:solidFill>
            </a:endParaRPr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4943270" y="8909945"/>
            <a:ext cx="6982029" cy="118014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73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ru-RU" dirty="0"/>
              <a:t>ТОП-10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4956411" y="10189483"/>
            <a:ext cx="6968889" cy="137966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spc="-70" baseline="0">
                <a:solidFill>
                  <a:schemeClr val="bg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Среди лучших вузов России, </a:t>
            </a:r>
            <a:br>
              <a:rPr lang="ru-RU" dirty="0"/>
            </a:br>
            <a:r>
              <a:rPr lang="ru-RU" dirty="0"/>
              <a:t>по версии «Интерфакс»</a:t>
            </a:r>
          </a:p>
        </p:txBody>
      </p:sp>
      <p:pic>
        <p:nvPicPr>
          <p:cNvPr id="20" name="Рисунок 1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1" y="9141922"/>
            <a:ext cx="2286000" cy="189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09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</p:spTree>
    <p:extLst>
      <p:ext uri="{BB962C8B-B14F-4D97-AF65-F5344CB8AC3E}">
        <p14:creationId xmlns:p14="http://schemas.microsoft.com/office/powerpoint/2010/main" val="252269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График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6035130" y="2029598"/>
            <a:ext cx="6956632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Название данного</a:t>
            </a:r>
            <a:br>
              <a:rPr lang="ru-RU" dirty="0"/>
            </a:br>
            <a:r>
              <a:rPr lang="ru-RU" dirty="0"/>
              <a:t>блока информации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56666" y="3664028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Постоянный поиск наиболее эффективных действующих</a:t>
            </a:r>
            <a:br>
              <a:rPr lang="ru-RU" dirty="0"/>
            </a:br>
            <a:r>
              <a:rPr lang="ru-RU" dirty="0"/>
              <a:t>веществ и их комбинаций,</a:t>
            </a:r>
            <a:br>
              <a:rPr lang="ru-RU" dirty="0"/>
            </a:br>
            <a:r>
              <a:rPr lang="ru-RU" dirty="0"/>
              <a:t>а также оригинальные</a:t>
            </a:r>
            <a:br>
              <a:rPr lang="ru-RU" dirty="0"/>
            </a:br>
            <a:r>
              <a:rPr lang="ru-RU" dirty="0"/>
              <a:t>инновационные препараты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042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368" y="3512130"/>
            <a:ext cx="3259345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ru-RU" dirty="0"/>
              <a:t>Таблица 2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7804" y="3512131"/>
            <a:ext cx="6937374" cy="1050706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Сопроводительный текст</a:t>
            </a:r>
            <a:br>
              <a:rPr lang="ru-RU" dirty="0"/>
            </a:br>
            <a:r>
              <a:rPr lang="ru-RU" dirty="0"/>
              <a:t>к данной таблице</a:t>
            </a:r>
          </a:p>
        </p:txBody>
      </p:sp>
    </p:spTree>
    <p:extLst>
      <p:ext uri="{BB962C8B-B14F-4D97-AF65-F5344CB8AC3E}">
        <p14:creationId xmlns:p14="http://schemas.microsoft.com/office/powerpoint/2010/main" val="1398338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98516" y="10086693"/>
            <a:ext cx="6937374" cy="265725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Ленинский проспект, д. 4</a:t>
            </a:r>
            <a:br>
              <a:rPr lang="ru-RU" dirty="0"/>
            </a:br>
            <a:r>
              <a:rPr lang="ru-RU" dirty="0"/>
              <a:t>Москва, 119049</a:t>
            </a:r>
            <a:br>
              <a:rPr lang="ru-RU" dirty="0"/>
            </a:br>
            <a:r>
              <a:rPr lang="ru-RU" dirty="0"/>
              <a:t>тел. +7 (495) 955-00-32</a:t>
            </a:r>
            <a:br>
              <a:rPr lang="ru-RU" dirty="0"/>
            </a:br>
            <a:r>
              <a:rPr lang="ru-RU" dirty="0"/>
              <a:t>e-</a:t>
            </a:r>
            <a:r>
              <a:rPr lang="ru-RU" dirty="0" err="1"/>
              <a:t>mail</a:t>
            </a:r>
            <a:r>
              <a:rPr lang="ru-RU" dirty="0"/>
              <a:t>: kancela@misis.ru</a:t>
            </a:r>
            <a:br>
              <a:rPr lang="ru-RU" dirty="0"/>
            </a:br>
            <a:r>
              <a:rPr lang="ru-RU" dirty="0"/>
              <a:t>misis.ru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184650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65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7890843"/>
            <a:ext cx="9952581" cy="2091357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10362149"/>
            <a:ext cx="9952581" cy="1210226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Подзаголовок в одну, две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054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362700" y="5147643"/>
            <a:ext cx="12573000" cy="5539407"/>
          </a:xfrm>
        </p:spPr>
        <p:txBody>
          <a:bodyPr anchor="t">
            <a:noAutofit/>
          </a:bodyPr>
          <a:lstStyle>
            <a:lvl1pPr marL="0" marR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pPr marL="0" marR="0" lvl="0" indent="0" algn="l" defTabSz="1828709" rtl="0" eaLnBrk="1" fontAlgn="auto" latinLnBrk="0" hangingPunct="1">
              <a:lnSpc>
                <a:spcPts val="137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  </a:t>
            </a:r>
            <a:r>
              <a:rPr lang="ru-RU" dirty="0"/>
              <a:t>Заголовок</a:t>
            </a:r>
            <a:br>
              <a:rPr lang="ru-RU" dirty="0"/>
            </a:br>
            <a:r>
              <a:rPr lang="en-US" dirty="0"/>
              <a:t>       </a:t>
            </a: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br>
              <a:rPr lang="ru-RU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1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7620000" y="5147643"/>
            <a:ext cx="12573000" cy="3748707"/>
          </a:xfrm>
        </p:spPr>
        <p:txBody>
          <a:bodyPr anchor="t">
            <a:noAutofit/>
          </a:bodyPr>
          <a:lstStyle>
            <a:lvl1pPr algn="l">
              <a:lnSpc>
                <a:spcPts val="13700"/>
              </a:lnSpc>
              <a:defRPr sz="159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en-US" dirty="0"/>
            </a:br>
            <a:r>
              <a:rPr lang="en-US" dirty="0"/>
              <a:t>     </a:t>
            </a:r>
            <a:r>
              <a:rPr lang="ru-RU" dirty="0"/>
              <a:t>короткий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600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дел или глав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7" y="2163817"/>
            <a:ext cx="7451784" cy="3130078"/>
          </a:xfrm>
        </p:spPr>
        <p:txBody>
          <a:bodyPr anchor="t">
            <a:noAutofit/>
          </a:bodyPr>
          <a:lstStyle>
            <a:lvl1pPr algn="l">
              <a:lnSpc>
                <a:spcPts val="7700"/>
              </a:lnSpc>
              <a:defRPr sz="8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br>
              <a:rPr lang="ru-RU" dirty="0"/>
            </a:br>
            <a:r>
              <a:rPr lang="ru-RU" dirty="0"/>
              <a:t>раздела</a:t>
            </a:r>
            <a:br>
              <a:rPr lang="ru-RU" dirty="0"/>
            </a:br>
            <a:r>
              <a:rPr lang="ru-RU" dirty="0"/>
              <a:t>или главы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98516" y="7017374"/>
            <a:ext cx="9952581" cy="299290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bg2"/>
                </a:solidFill>
              </a:defRPr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ru-RU" dirty="0"/>
              <a:t>При наличии может</a:t>
            </a:r>
            <a:br>
              <a:rPr lang="ru-RU" dirty="0"/>
            </a:br>
            <a:r>
              <a:rPr lang="ru-RU" dirty="0"/>
              <a:t>размещаться общая</a:t>
            </a:r>
            <a:br>
              <a:rPr lang="ru-RU" dirty="0"/>
            </a:br>
            <a:r>
              <a:rPr lang="ru-RU" dirty="0"/>
              <a:t>информация данного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300460" y="11867187"/>
            <a:ext cx="3033416" cy="73025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06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9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878793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в одну</a:t>
            </a:r>
            <a:br>
              <a:rPr lang="ru-RU" dirty="0"/>
            </a:br>
            <a:r>
              <a:rPr lang="ru-RU" dirty="0"/>
              <a:t>или несколько строк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43794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8516" y="5787113"/>
            <a:ext cx="10626783" cy="654299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</a:t>
            </a:r>
            <a:br>
              <a:rPr lang="en-US" dirty="0"/>
            </a:br>
            <a:r>
              <a:rPr lang="en-US" dirty="0"/>
              <a:t>of the printing and typesetting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Lorem Ipsum has been the industry's</a:t>
            </a:r>
            <a:br>
              <a:rPr lang="en-US" dirty="0"/>
            </a:br>
            <a:r>
              <a:rPr lang="en-US" dirty="0"/>
              <a:t>standard dummy text ever since the 1500s, when an unknown printer took a galley</a:t>
            </a:r>
            <a:br>
              <a:rPr lang="en-US" dirty="0"/>
            </a:br>
            <a:r>
              <a:rPr lang="en-US" dirty="0"/>
              <a:t>of type and scrambled it to make a type</a:t>
            </a:r>
            <a:br>
              <a:rPr lang="en-US" dirty="0"/>
            </a:br>
            <a:r>
              <a:rPr lang="en-US" dirty="0"/>
              <a:t>specimen book</a:t>
            </a:r>
            <a:endParaRPr lang="ru-RU" dirty="0"/>
          </a:p>
        </p:txBody>
      </p:sp>
      <p:sp>
        <p:nvSpPr>
          <p:cNvPr id="9" name="Текст 6"/>
          <p:cNvSpPr>
            <a:spLocks noGrp="1"/>
          </p:cNvSpPr>
          <p:nvPr>
            <p:ph type="body" sz="quarter" idx="13" hasCustomPrompt="1"/>
          </p:nvPr>
        </p:nvSpPr>
        <p:spPr>
          <a:xfrm>
            <a:off x="18060989" y="9152022"/>
            <a:ext cx="4930774" cy="5935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8060989" y="9745579"/>
            <a:ext cx="4930774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is simply dummy text</a:t>
            </a:r>
            <a:br>
              <a:rPr lang="en-US" dirty="0"/>
            </a:br>
            <a:r>
              <a:rPr lang="en-US" dirty="0"/>
              <a:t>Lorem Ipsum is simply 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5878842" y="8839203"/>
            <a:ext cx="2120397" cy="226995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72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6050292" y="4474746"/>
            <a:ext cx="7362158" cy="24785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«Хотел бы отметить особую роль НИТУ «</a:t>
            </a:r>
            <a:r>
              <a:rPr lang="ru-RU" dirty="0" err="1"/>
              <a:t>МИСиС</a:t>
            </a:r>
            <a:r>
              <a:rPr lang="ru-RU" dirty="0"/>
              <a:t>»</a:t>
            </a:r>
            <a:br>
              <a:rPr lang="ru-RU" dirty="0"/>
            </a:br>
            <a:r>
              <a:rPr lang="ru-RU" dirty="0"/>
              <a:t>в подготовке специалистов для предприятий ОМК.</a:t>
            </a:r>
            <a:br>
              <a:rPr lang="ru-RU" dirty="0"/>
            </a:br>
            <a:r>
              <a:rPr lang="ru-RU" dirty="0"/>
              <a:t>Блестящее качество образования и глубина знаний</a:t>
            </a:r>
            <a:br>
              <a:rPr lang="ru-RU" dirty="0"/>
            </a:br>
            <a:r>
              <a:rPr lang="ru-RU" dirty="0"/>
              <a:t>наших сотрудников, уникальные учебные программы</a:t>
            </a:r>
            <a:br>
              <a:rPr lang="ru-RU" dirty="0"/>
            </a:br>
            <a:r>
              <a:rPr lang="ru-RU" dirty="0"/>
              <a:t>университета, в том числе разработанные специально</a:t>
            </a:r>
            <a:br>
              <a:rPr lang="ru-RU" dirty="0"/>
            </a:br>
            <a:r>
              <a:rPr lang="ru-RU" dirty="0"/>
              <a:t>для нас, — один из главных факторов успеха ОМК»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6050292" y="7110162"/>
            <a:ext cx="7362158" cy="30931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Анатолий Седых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6050292" y="7382126"/>
            <a:ext cx="736215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Председатель правления АО «ОМК».</a:t>
            </a:r>
            <a:br>
              <a:rPr lang="ru-RU" dirty="0"/>
            </a:br>
            <a:r>
              <a:rPr lang="ru-RU" dirty="0"/>
              <a:t>Выпускник МИСИС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5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 userDrawn="1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 userDrawn="1">
          <p15:clr>
            <a:srgbClr val="FBAE40"/>
          </p15:clr>
        </p15:guide>
        <p15:guide id="16" orient="horz" pos="55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737165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3760060"/>
            <a:ext cx="8461710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 dummy</a:t>
            </a:r>
            <a:br>
              <a:rPr lang="en-US" dirty="0"/>
            </a:br>
            <a:r>
              <a:rPr lang="en-US" dirty="0"/>
              <a:t>text of the printing and typesetting</a:t>
            </a:r>
            <a:br>
              <a:rPr lang="en-US" dirty="0"/>
            </a:br>
            <a:r>
              <a:rPr lang="en-US" dirty="0"/>
              <a:t>industry. Lorem Ipsum has been</a:t>
            </a:r>
            <a:br>
              <a:rPr lang="en-US" dirty="0"/>
            </a:br>
            <a:r>
              <a:rPr lang="en-US" dirty="0"/>
              <a:t>the industry's standard dummy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63313" y="7655253"/>
            <a:ext cx="10682129" cy="46748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 </a:t>
            </a:r>
          </a:p>
          <a:p>
            <a:pPr lvl="0"/>
            <a:r>
              <a:rPr lang="en-US" dirty="0"/>
              <a:t>Lorem Ipsum has been the industry's </a:t>
            </a:r>
            <a:br>
              <a:rPr lang="en-US" dirty="0"/>
            </a:br>
            <a:r>
              <a:rPr lang="en-US" dirty="0"/>
              <a:t>standard dummy text ever since the 1500s,</a:t>
            </a:r>
            <a:br>
              <a:rPr lang="en-US" dirty="0"/>
            </a:br>
            <a:r>
              <a:rPr lang="en-US" dirty="0"/>
              <a:t>when an unknown printer took a galley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23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672908"/>
            <a:ext cx="7129868" cy="247850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России 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548418"/>
            <a:ext cx="7129868" cy="2719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820381"/>
            <a:ext cx="7129868" cy="8284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6047487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5990107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115</a:t>
            </a:r>
            <a:endParaRPr lang="ru-RU" dirty="0"/>
          </a:p>
        </p:txBody>
      </p:sp>
      <p:sp>
        <p:nvSpPr>
          <p:cNvPr id="22" name="Текст 6"/>
          <p:cNvSpPr>
            <a:spLocks noGrp="1"/>
          </p:cNvSpPr>
          <p:nvPr>
            <p:ph type="body" sz="quarter" idx="24" hasCustomPrompt="1"/>
          </p:nvPr>
        </p:nvSpPr>
        <p:spPr>
          <a:xfrm>
            <a:off x="19722471" y="5364110"/>
            <a:ext cx="3256513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</a:t>
            </a:r>
            <a:br>
              <a:rPr lang="en-US" dirty="0"/>
            </a:br>
            <a:r>
              <a:rPr lang="en-US" dirty="0"/>
              <a:t>dummy text</a:t>
            </a:r>
            <a:endParaRPr lang="ru-RU" dirty="0"/>
          </a:p>
        </p:txBody>
      </p:sp>
      <p:sp>
        <p:nvSpPr>
          <p:cNvPr id="23" name="Текст 6"/>
          <p:cNvSpPr>
            <a:spLocks noGrp="1"/>
          </p:cNvSpPr>
          <p:nvPr>
            <p:ph type="body" sz="quarter" idx="25" hasCustomPrompt="1"/>
          </p:nvPr>
        </p:nvSpPr>
        <p:spPr>
          <a:xfrm>
            <a:off x="19665091" y="3326258"/>
            <a:ext cx="3313893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9824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нфографи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7" y="2030650"/>
            <a:ext cx="6956483" cy="293014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is simply</a:t>
            </a:r>
            <a:br>
              <a:rPr lang="en-US" dirty="0"/>
            </a:br>
            <a:r>
              <a:rPr lang="en-US" dirty="0"/>
              <a:t>dummy text of the printing and typesetting industry</a:t>
            </a:r>
          </a:p>
          <a:p>
            <a:pPr lvl="0"/>
            <a:r>
              <a:rPr lang="en-US" dirty="0"/>
              <a:t>Lorem Ipsum has been</a:t>
            </a:r>
            <a:br>
              <a:rPr lang="en-US" dirty="0"/>
            </a:br>
            <a:r>
              <a:rPr lang="en-US" dirty="0"/>
              <a:t>the industry's standard dummy text ever since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347575" y="8534188"/>
            <a:ext cx="10738355" cy="95663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Lorem Ipsum Lorem</a:t>
            </a:r>
            <a:endParaRPr lang="ru-RU" dirty="0"/>
          </a:p>
        </p:txBody>
      </p:sp>
      <p:sp>
        <p:nvSpPr>
          <p:cNvPr id="10" name="Текст 6"/>
          <p:cNvSpPr>
            <a:spLocks noGrp="1"/>
          </p:cNvSpPr>
          <p:nvPr>
            <p:ph type="body" sz="quarter" idx="14" hasCustomPrompt="1"/>
          </p:nvPr>
        </p:nvSpPr>
        <p:spPr>
          <a:xfrm>
            <a:off x="12354962" y="3744860"/>
            <a:ext cx="3761338" cy="141972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</a:t>
            </a:r>
            <a:br>
              <a:rPr lang="en-US" dirty="0"/>
            </a:br>
            <a:r>
              <a:rPr lang="en-US" dirty="0"/>
              <a:t>is simply dummy</a:t>
            </a:r>
            <a:br>
              <a:rPr lang="en-US" dirty="0"/>
            </a:br>
            <a:r>
              <a:rPr lang="en-US" dirty="0"/>
              <a:t>text of the printing</a:t>
            </a:r>
            <a:endParaRPr lang="ru-RU" dirty="0"/>
          </a:p>
        </p:txBody>
      </p:sp>
      <p:sp>
        <p:nvSpPr>
          <p:cNvPr id="11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2297582" y="1707008"/>
            <a:ext cx="3749905" cy="20378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62%</a:t>
            </a:r>
            <a:endParaRPr lang="ru-RU" dirty="0"/>
          </a:p>
        </p:txBody>
      </p:sp>
      <p:sp>
        <p:nvSpPr>
          <p:cNvPr id="12" name="Текст 6"/>
          <p:cNvSpPr>
            <a:spLocks noGrp="1"/>
          </p:cNvSpPr>
          <p:nvPr>
            <p:ph type="body" sz="quarter" idx="16" hasCustomPrompt="1"/>
          </p:nvPr>
        </p:nvSpPr>
        <p:spPr>
          <a:xfrm>
            <a:off x="1298516" y="7096435"/>
            <a:ext cx="6135954" cy="2875509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2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«НИТУ «МИСИС» полноправно вошёл в «обойму» тех организаций, которые сотрудничают с CERN. Теперь НИТУ «МИСИС» — не только университет, блистающий в области новых материалов и технологий, но и организация, имеющая отношение к участию  России в самых ярких проектах в области</a:t>
            </a:r>
            <a:r>
              <a:rPr lang="en-US" dirty="0"/>
              <a:t> </a:t>
            </a:r>
            <a:r>
              <a:rPr lang="ru-RU" dirty="0"/>
              <a:t>физики частиц»</a:t>
            </a:r>
          </a:p>
        </p:txBody>
      </p:sp>
      <p:sp>
        <p:nvSpPr>
          <p:cNvPr id="13" name="Текст 6"/>
          <p:cNvSpPr>
            <a:spLocks noGrp="1"/>
          </p:cNvSpPr>
          <p:nvPr>
            <p:ph type="body" sz="quarter" idx="17" hasCustomPrompt="1"/>
          </p:nvPr>
        </p:nvSpPr>
        <p:spPr>
          <a:xfrm>
            <a:off x="1298516" y="10309875"/>
            <a:ext cx="6956484" cy="27196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1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Григорий Трубников</a:t>
            </a:r>
          </a:p>
        </p:txBody>
      </p:sp>
      <p:sp>
        <p:nvSpPr>
          <p:cNvPr id="14" name="Текст 6"/>
          <p:cNvSpPr>
            <a:spLocks noGrp="1"/>
          </p:cNvSpPr>
          <p:nvPr>
            <p:ph type="body" sz="quarter" idx="18" hasCustomPrompt="1"/>
          </p:nvPr>
        </p:nvSpPr>
        <p:spPr>
          <a:xfrm>
            <a:off x="1298516" y="10581838"/>
            <a:ext cx="6956484" cy="8291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700" b="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заместитель министра науки </a:t>
            </a:r>
            <a:br>
              <a:rPr lang="ru-RU" dirty="0"/>
            </a:br>
            <a:r>
              <a:rPr lang="ru-RU" dirty="0"/>
              <a:t>и высшего образования РФ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4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63313" y="9448799"/>
            <a:ext cx="10738355" cy="290036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Lorem Ipsum is simply dummy text of the</a:t>
            </a:r>
            <a:br>
              <a:rPr lang="en-US" dirty="0"/>
            </a:br>
            <a:r>
              <a:rPr lang="en-US" dirty="0"/>
              <a:t>printing and typesetting industry Lorem Ipsum has been the industry's standard dummy text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3563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189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улли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98516" y="2115691"/>
            <a:ext cx="10626783" cy="1103759"/>
          </a:xfrm>
        </p:spPr>
        <p:txBody>
          <a:bodyPr anchor="t">
            <a:noAutofit/>
          </a:bodyPr>
          <a:lstStyle>
            <a:lvl1pPr algn="l">
              <a:lnSpc>
                <a:spcPts val="6700"/>
              </a:lnSpc>
              <a:defRPr sz="730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ru-RU" dirty="0"/>
              <a:t>Заголовок раздела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865" y="5430202"/>
            <a:ext cx="162178" cy="1260000"/>
          </a:xfrm>
          <a:prstGeom prst="rect">
            <a:avLst/>
          </a:prstGeom>
        </p:spPr>
      </p:pic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1298516" y="3655596"/>
            <a:ext cx="10626783" cy="10507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What is Lorem Ipsum?</a:t>
            </a:r>
            <a:endParaRPr lang="ru-RU" dirty="0"/>
          </a:p>
        </p:txBody>
      </p:sp>
      <p:sp>
        <p:nvSpPr>
          <p:cNvPr id="8" name="Текст 6"/>
          <p:cNvSpPr>
            <a:spLocks noGrp="1"/>
          </p:cNvSpPr>
          <p:nvPr>
            <p:ph type="body" sz="quarter" idx="12" hasCustomPrompt="1"/>
          </p:nvPr>
        </p:nvSpPr>
        <p:spPr>
          <a:xfrm>
            <a:off x="1295399" y="5123398"/>
            <a:ext cx="6937375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302654" y="12664440"/>
            <a:ext cx="6952346" cy="730250"/>
          </a:xfrm>
        </p:spPr>
        <p:txBody>
          <a:bodyPr/>
          <a:lstStyle>
            <a:lvl1pPr algn="l">
              <a:defRPr sz="1500">
                <a:solidFill>
                  <a:schemeClr val="tx2"/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  <a:endParaRPr lang="ru-RU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19812000" y="12630986"/>
            <a:ext cx="3289668" cy="730250"/>
          </a:xfrm>
        </p:spPr>
        <p:txBody>
          <a:bodyPr/>
          <a:lstStyle>
            <a:lvl1pPr>
              <a:defRPr sz="2300">
                <a:solidFill>
                  <a:schemeClr val="accent1"/>
                </a:solidFill>
              </a:defRPr>
            </a:lvl1pPr>
          </a:lstStyle>
          <a:p>
            <a:fld id="{66B5E2A4-72D4-4DC4-9470-54C0EE06E412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Текст 6"/>
          <p:cNvSpPr>
            <a:spLocks noGrp="1"/>
          </p:cNvSpPr>
          <p:nvPr>
            <p:ph type="body" sz="quarter" idx="21" hasCustomPrompt="1"/>
          </p:nvPr>
        </p:nvSpPr>
        <p:spPr>
          <a:xfrm>
            <a:off x="8674101" y="12856752"/>
            <a:ext cx="6937374" cy="35514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5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dirty="0"/>
              <a:t>Докладчик (при необходимости)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9812000" y="655721"/>
            <a:ext cx="32733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accent1"/>
                </a:solidFill>
              </a:rPr>
              <a:t>misis.ru</a:t>
            </a:r>
            <a:endParaRPr lang="ru-RU" sz="1600" dirty="0">
              <a:solidFill>
                <a:schemeClr val="accent1"/>
              </a:solidFill>
            </a:endParaRPr>
          </a:p>
        </p:txBody>
      </p:sp>
      <p:pic>
        <p:nvPicPr>
          <p:cNvPr id="19" name="Рисунок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48" y="399072"/>
            <a:ext cx="2394000" cy="961940"/>
          </a:xfrm>
          <a:prstGeom prst="rect">
            <a:avLst/>
          </a:prstGeom>
        </p:spPr>
      </p:pic>
      <p:sp>
        <p:nvSpPr>
          <p:cNvPr id="20" name="Текст 6"/>
          <p:cNvSpPr>
            <a:spLocks noGrp="1"/>
          </p:cNvSpPr>
          <p:nvPr>
            <p:ph type="body" sz="quarter" idx="22" hasCustomPrompt="1"/>
          </p:nvPr>
        </p:nvSpPr>
        <p:spPr>
          <a:xfrm>
            <a:off x="8674101" y="5123397"/>
            <a:ext cx="6937374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  <p:sp>
        <p:nvSpPr>
          <p:cNvPr id="21" name="Текст 6"/>
          <p:cNvSpPr>
            <a:spLocks noGrp="1"/>
          </p:cNvSpPr>
          <p:nvPr>
            <p:ph type="body" sz="quarter" idx="23" hasCustomPrompt="1"/>
          </p:nvPr>
        </p:nvSpPr>
        <p:spPr>
          <a:xfrm>
            <a:off x="16052801" y="5123397"/>
            <a:ext cx="6938961" cy="6542999"/>
          </a:xfrm>
        </p:spPr>
        <p:txBody>
          <a:bodyPr>
            <a:noAutofit/>
          </a:bodyPr>
          <a:lstStyle>
            <a:lvl1pPr marL="723900" indent="-723900">
              <a:lnSpc>
                <a:spcPct val="100000"/>
              </a:lnSpc>
              <a:spcBef>
                <a:spcPts val="0"/>
              </a:spcBef>
              <a:buFontTx/>
              <a:buBlip>
                <a:blip r:embed="rId3"/>
              </a:buBlip>
              <a:defRPr sz="3000">
                <a:solidFill>
                  <a:schemeClr val="tx2"/>
                </a:solidFill>
                <a:latin typeface="TT Norms Pro" panose="020B0103030101020204" pitchFamily="34" charset="0"/>
              </a:defRPr>
            </a:lvl1pPr>
          </a:lstStyle>
          <a:p>
            <a:pPr lvl="0"/>
            <a:r>
              <a:rPr lang="ru-RU" dirty="0"/>
              <a:t>Организация и управление научно-образовательным</a:t>
            </a:r>
            <a:br>
              <a:rPr lang="ru-RU" dirty="0"/>
            </a:br>
            <a:r>
              <a:rPr lang="ru-RU" dirty="0"/>
              <a:t>процессом по программам</a:t>
            </a:r>
            <a:br>
              <a:rPr lang="ru-RU" dirty="0"/>
            </a:br>
            <a:r>
              <a:rPr lang="ru-RU" dirty="0"/>
              <a:t>подготовки научно-</a:t>
            </a:r>
            <a:br>
              <a:rPr lang="ru-RU" dirty="0"/>
            </a:br>
            <a:r>
              <a:rPr lang="ru-RU" dirty="0"/>
              <a:t>педагогических кадров</a:t>
            </a:r>
            <a:br>
              <a:rPr lang="ru-RU" dirty="0"/>
            </a:br>
            <a:r>
              <a:rPr lang="ru-RU" dirty="0"/>
              <a:t>в аспирантуре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ru-RU" dirty="0"/>
              <a:t>Разработка нормативной</a:t>
            </a:r>
            <a:br>
              <a:rPr lang="ru-RU" dirty="0"/>
            </a:br>
            <a:r>
              <a:rPr lang="ru-RU" dirty="0"/>
              <a:t>и методической документации</a:t>
            </a:r>
            <a:br>
              <a:rPr lang="ru-RU" dirty="0"/>
            </a:br>
            <a:r>
              <a:rPr lang="ru-RU" dirty="0"/>
              <a:t>по осуществлению </a:t>
            </a:r>
            <a:br>
              <a:rPr lang="ru-RU" dirty="0"/>
            </a:br>
            <a:r>
              <a:rPr lang="ru-RU" dirty="0"/>
              <a:t>научно-образовательной</a:t>
            </a:r>
            <a:br>
              <a:rPr lang="ru-RU" dirty="0"/>
            </a:br>
            <a:r>
              <a:rPr lang="ru-RU" dirty="0"/>
              <a:t>деятельности в аспирантуре</a:t>
            </a:r>
          </a:p>
        </p:txBody>
      </p:sp>
    </p:spTree>
    <p:extLst>
      <p:ext uri="{BB962C8B-B14F-4D97-AF65-F5344CB8AC3E}">
        <p14:creationId xmlns:p14="http://schemas.microsoft.com/office/powerpoint/2010/main" val="3236260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76">
          <p15:clr>
            <a:srgbClr val="FBAE40"/>
          </p15:clr>
        </p15:guide>
        <p15:guide id="2" pos="14483">
          <p15:clr>
            <a:srgbClr val="FBAE40"/>
          </p15:clr>
        </p15:guide>
        <p15:guide id="3" pos="2871">
          <p15:clr>
            <a:srgbClr val="FBAE40"/>
          </p15:clr>
        </p15:guide>
        <p15:guide id="4" pos="3212">
          <p15:clr>
            <a:srgbClr val="FBAE40"/>
          </p15:clr>
        </p15:guide>
        <p15:guide id="5" pos="5200">
          <p15:clr>
            <a:srgbClr val="FBAE40"/>
          </p15:clr>
        </p15:guide>
        <p15:guide id="6" pos="5512">
          <p15:clr>
            <a:srgbClr val="FBAE40"/>
          </p15:clr>
        </p15:guide>
        <p15:guide id="7" pos="7512">
          <p15:clr>
            <a:srgbClr val="FBAE40"/>
          </p15:clr>
        </p15:guide>
        <p15:guide id="8" pos="7838">
          <p15:clr>
            <a:srgbClr val="FBAE40"/>
          </p15:clr>
        </p15:guide>
        <p15:guide id="9" pos="9834">
          <p15:clr>
            <a:srgbClr val="FBAE40"/>
          </p15:clr>
        </p15:guide>
        <p15:guide id="10" pos="10152">
          <p15:clr>
            <a:srgbClr val="FBAE40"/>
          </p15:clr>
        </p15:guide>
        <p15:guide id="11" pos="12160">
          <p15:clr>
            <a:srgbClr val="FBAE40"/>
          </p15:clr>
        </p15:guide>
        <p15:guide id="12" pos="12480">
          <p15:clr>
            <a:srgbClr val="FBAE40"/>
          </p15:clr>
        </p15:guide>
        <p15:guide id="13" orient="horz" pos="1344">
          <p15:clr>
            <a:srgbClr val="FBAE40"/>
          </p15:clr>
        </p15:guide>
        <p15:guide id="14" orient="horz" pos="7767">
          <p15:clr>
            <a:srgbClr val="FBAE40"/>
          </p15:clr>
        </p15:guide>
        <p15:guide id="15" orient="horz" pos="8232">
          <p15:clr>
            <a:srgbClr val="FBAE40"/>
          </p15:clr>
        </p15:guide>
        <p15:guide id="16" orient="horz" pos="55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/>
              <a:t>Название презентации в одну или несколько строк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B5E2A4-72D4-4DC4-9470-54C0EE06E4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53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6" r:id="rId3"/>
    <p:sldLayoutId id="2147483677" r:id="rId4"/>
    <p:sldLayoutId id="2147483678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</p:sldLayoutIdLst>
  <p:hf hdr="0"/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png"/><Relationship Id="rId4" Type="http://schemas.openxmlformats.org/officeDocument/2006/relationships/customXml" Target="../ink/ink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3.xml"/><Relationship Id="rId5" Type="http://schemas.openxmlformats.org/officeDocument/2006/relationships/image" Target="../media/image19.png"/><Relationship Id="rId4" Type="http://schemas.openxmlformats.org/officeDocument/2006/relationships/customXml" Target="../ink/ink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customXml" Target="../ink/ink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5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031816" y="4158222"/>
            <a:ext cx="12093634" cy="4314960"/>
          </a:xfrm>
        </p:spPr>
        <p:txBody>
          <a:bodyPr/>
          <a:lstStyle/>
          <a:p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Рекуррентные </a:t>
            </a:r>
            <a:b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нейронные сети</a:t>
            </a:r>
            <a:br>
              <a:rPr lang="en-US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ru-RU" sz="8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ru-RU" sz="80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FCC0633-B390-2FDC-8CB9-9CD86E09E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8516" y="11266277"/>
            <a:ext cx="9952581" cy="1999559"/>
          </a:xfrm>
        </p:spPr>
        <p:txBody>
          <a:bodyPr/>
          <a:lstStyle/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Корнет Мария Евгеньевна</a:t>
            </a:r>
          </a:p>
          <a:p>
            <a:r>
              <a:rPr lang="ru-RU" sz="4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старший преподаватель кафедры Инженерная кибернетика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7167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9D74E-164C-6D9A-2458-5A9A003AA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0716F79-4AFD-31F3-F401-3FFCEBB059A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AA04859F-24A1-3106-0548-B8B798EBDAE9}"/>
                  </a:ext>
                </a:extLst>
              </p14:cNvPr>
              <p14:cNvContentPartPr/>
              <p14:nvPr/>
            </p14:nvContentPartPr>
            <p14:xfrm>
              <a:off x="1670400" y="1146600"/>
              <a:ext cx="16034760" cy="63601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AA04859F-24A1-3106-0548-B8B798EBDA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1040" y="1137240"/>
                <a:ext cx="16053480" cy="63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C1E39841-82F7-DB89-EA5D-731BB4701B07}"/>
                  </a:ext>
                </a:extLst>
              </p14:cNvPr>
              <p14:cNvContentPartPr/>
              <p14:nvPr/>
            </p14:nvContentPartPr>
            <p14:xfrm>
              <a:off x="1451880" y="1436760"/>
              <a:ext cx="17973000" cy="10255320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C1E39841-82F7-DB89-EA5D-731BB4701B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2520" y="1427400"/>
                <a:ext cx="17991720" cy="1027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680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D0B57-0233-03D2-4A99-8E3B73619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3254080-BF63-DF07-26B8-A8F887A2A0A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EF91566-8867-7912-05D3-6E501B335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3235" r="6895" b="4767"/>
          <a:stretch>
            <a:fillRect/>
          </a:stretch>
        </p:blipFill>
        <p:spPr>
          <a:xfrm>
            <a:off x="12594566" y="1483744"/>
            <a:ext cx="11335110" cy="93223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Рукописный ввод 1">
                <a:extLst>
                  <a:ext uri="{FF2B5EF4-FFF2-40B4-BE49-F238E27FC236}">
                    <a16:creationId xmlns:a16="http://schemas.microsoft.com/office/drawing/2014/main" id="{531E419E-D9B3-FB4A-0E7B-F99B0F35ECE6}"/>
                  </a:ext>
                </a:extLst>
              </p14:cNvPr>
              <p14:cNvContentPartPr/>
              <p14:nvPr/>
            </p14:nvContentPartPr>
            <p14:xfrm>
              <a:off x="742680" y="736560"/>
              <a:ext cx="17696880" cy="6736320"/>
            </p14:xfrm>
          </p:contentPart>
        </mc:Choice>
        <mc:Fallback xmlns="">
          <p:pic>
            <p:nvPicPr>
              <p:cNvPr id="2" name="Рукописный ввод 1">
                <a:extLst>
                  <a:ext uri="{FF2B5EF4-FFF2-40B4-BE49-F238E27FC236}">
                    <a16:creationId xmlns:a16="http://schemas.microsoft.com/office/drawing/2014/main" id="{531E419E-D9B3-FB4A-0E7B-F99B0F35EC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3320" y="727200"/>
                <a:ext cx="17715600" cy="67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6104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81D0-B09F-C60A-FB4C-8056ED9DE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3D5D20B-8D19-C1F0-19E6-6F12D5E8E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Проблемы 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93FBD6EE-96A3-4E02-D1F4-9D3362AC04F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C69D69-29FB-F11D-8CA1-FFAA9454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34" y="3786220"/>
            <a:ext cx="14294053" cy="70641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0A4E3-9607-2369-3EC6-140DA8758547}"/>
              </a:ext>
            </a:extLst>
          </p:cNvPr>
          <p:cNvSpPr txBox="1"/>
          <p:nvPr/>
        </p:nvSpPr>
        <p:spPr>
          <a:xfrm>
            <a:off x="17410146" y="3786220"/>
            <a:ext cx="60542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1. Vanishing gradient </a:t>
            </a:r>
            <a:r>
              <a:rPr lang="en-US" dirty="0"/>
              <a:t>(</a:t>
            </a:r>
            <a:r>
              <a:rPr lang="ru-RU" dirty="0"/>
              <a:t>затухающий градиент).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2844D5-F74A-B11E-53DF-C0A4CE6AB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3267" y="5215522"/>
            <a:ext cx="3289668" cy="16918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0CD8DB-FE18-2000-564D-4537CB204357}"/>
                  </a:ext>
                </a:extLst>
              </p:cNvPr>
              <p:cNvSpPr txBox="1"/>
              <p:nvPr/>
            </p:nvSpPr>
            <p:spPr>
              <a:xfrm>
                <a:off x="17564077" y="7127510"/>
                <a:ext cx="6818336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Собственные значения Якобианов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ru-RU" dirty="0"/>
              </a:p>
              <a:p>
                <a:r>
                  <a:rPr lang="ru-RU" dirty="0"/>
                  <a:t>Сеть забывает долгосрочные зависимости.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20CD8DB-FE18-2000-564D-4537CB204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64077" y="7127510"/>
                <a:ext cx="6818336" cy="2308324"/>
              </a:xfrm>
              <a:prstGeom prst="rect">
                <a:avLst/>
              </a:prstGeom>
              <a:blipFill>
                <a:blip r:embed="rId5"/>
                <a:stretch>
                  <a:fillRect l="-2681" t="-3958" b="-89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F58A6C-F3F9-7AE9-647D-F6C448C8A394}"/>
                  </a:ext>
                </a:extLst>
              </p:cNvPr>
              <p:cNvSpPr txBox="1"/>
              <p:nvPr/>
            </p:nvSpPr>
            <p:spPr>
              <a:xfrm>
                <a:off x="17368440" y="9856842"/>
                <a:ext cx="6054294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rabicPeriod" startAt="2"/>
                </a:pPr>
                <a:r>
                  <a:rPr lang="en-US" b="1" dirty="0"/>
                  <a:t>Exploding gradient</a:t>
                </a:r>
                <a:r>
                  <a:rPr lang="ru-RU" b="1" dirty="0"/>
                  <a:t> </a:t>
                </a:r>
                <a:r>
                  <a:rPr lang="en-US" dirty="0"/>
                  <a:t>(</a:t>
                </a:r>
                <a:r>
                  <a:rPr lang="ru-RU" dirty="0"/>
                  <a:t>взрывающийся градиент).</a:t>
                </a:r>
              </a:p>
              <a:p>
                <a:r>
                  <a:rPr lang="ru-RU" dirty="0"/>
                  <a:t>     Собственные значения                  Якобианов 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F58A6C-F3F9-7AE9-647D-F6C448C8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8440" y="9856842"/>
                <a:ext cx="6054294" cy="2862322"/>
              </a:xfrm>
              <a:prstGeom prst="rect">
                <a:avLst/>
              </a:prstGeom>
              <a:blipFill>
                <a:blip r:embed="rId6"/>
                <a:stretch>
                  <a:fillRect l="-3021" t="-3412" b="-7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5751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4CA61-8BA7-6A4B-A6EA-2E0192BE7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8F5D3901-D2B7-81E4-CBDF-33442C267B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Применение 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DF77491-1FAC-AA3C-ED73-50670B5E8B4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09D9D7-9699-13E6-B742-CCA3C0FB2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68" y="4018318"/>
            <a:ext cx="19324609" cy="58900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AF9D39-39A5-4740-EC41-D74F388345E3}"/>
              </a:ext>
            </a:extLst>
          </p:cNvPr>
          <p:cNvSpPr txBox="1"/>
          <p:nvPr/>
        </p:nvSpPr>
        <p:spPr>
          <a:xfrm>
            <a:off x="10097219" y="12714905"/>
            <a:ext cx="121891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https://karpathy.github.io/2015/05/21/rnn-effectiveness/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1644A2-11DB-8359-43F3-BC5653110CDB}"/>
              </a:ext>
            </a:extLst>
          </p:cNvPr>
          <p:cNvSpPr txBox="1"/>
          <p:nvPr/>
        </p:nvSpPr>
        <p:spPr>
          <a:xfrm>
            <a:off x="8307829" y="10041457"/>
            <a:ext cx="37001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Определение темы</a:t>
            </a:r>
            <a:r>
              <a:rPr lang="en-US" dirty="0"/>
              <a:t>/</a:t>
            </a:r>
            <a:r>
              <a:rPr lang="ru-RU" dirty="0"/>
              <a:t>настроения текста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2B2A8C-3BDA-4B2E-4AF4-BF9DF10342C1}"/>
              </a:ext>
            </a:extLst>
          </p:cNvPr>
          <p:cNvSpPr txBox="1"/>
          <p:nvPr/>
        </p:nvSpPr>
        <p:spPr>
          <a:xfrm>
            <a:off x="13601572" y="10041457"/>
            <a:ext cx="3145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Машинный</a:t>
            </a:r>
          </a:p>
          <a:p>
            <a:r>
              <a:rPr lang="ru-RU" dirty="0"/>
              <a:t>перевод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119DE-9CB3-2C9E-96C5-B8CB276D521F}"/>
              </a:ext>
            </a:extLst>
          </p:cNvPr>
          <p:cNvSpPr txBox="1"/>
          <p:nvPr/>
        </p:nvSpPr>
        <p:spPr>
          <a:xfrm>
            <a:off x="18049926" y="10227349"/>
            <a:ext cx="3145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Машинный</a:t>
            </a:r>
          </a:p>
          <a:p>
            <a:r>
              <a:rPr lang="ru-RU" dirty="0"/>
              <a:t>перевод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EAEBF5-8FD1-3A35-97E3-D1C43482DDCD}"/>
              </a:ext>
            </a:extLst>
          </p:cNvPr>
          <p:cNvSpPr txBox="1"/>
          <p:nvPr/>
        </p:nvSpPr>
        <p:spPr>
          <a:xfrm>
            <a:off x="1568569" y="10280473"/>
            <a:ext cx="24168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Классификация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727348-40C4-5C24-ADC2-B01C3FD3D265}"/>
              </a:ext>
            </a:extLst>
          </p:cNvPr>
          <p:cNvSpPr txBox="1"/>
          <p:nvPr/>
        </p:nvSpPr>
        <p:spPr>
          <a:xfrm>
            <a:off x="4713743" y="10107095"/>
            <a:ext cx="3145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Описание </a:t>
            </a:r>
          </a:p>
          <a:p>
            <a:r>
              <a:rPr lang="ru-RU" dirty="0"/>
              <a:t>изображения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436358D5-6CB8-2EE1-96F4-73587BDFF7A9}"/>
                  </a:ext>
                </a:extLst>
              </p14:cNvPr>
              <p14:cNvContentPartPr/>
              <p14:nvPr/>
            </p14:nvContentPartPr>
            <p14:xfrm>
              <a:off x="1244880" y="3517560"/>
              <a:ext cx="17011440" cy="1015920"/>
            </p14:xfrm>
          </p:contentPart>
        </mc:Choice>
        <mc:Fallback xmlns=""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436358D5-6CB8-2EE1-96F4-73587BDFF7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5520" y="3508200"/>
                <a:ext cx="17030160" cy="103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5761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B6842-B92C-1E0C-3A9B-98C860C2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E7290E5-3A6D-6E0E-FF8A-F22BE20DE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LSTM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611C731-FCCD-A4A8-67F8-B50853C3B1D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E198F-6A9D-3D7E-BB13-7289EB4202B0}"/>
              </a:ext>
            </a:extLst>
          </p:cNvPr>
          <p:cNvSpPr txBox="1"/>
          <p:nvPr/>
        </p:nvSpPr>
        <p:spPr>
          <a:xfrm>
            <a:off x="1298516" y="3445625"/>
            <a:ext cx="173172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Long Short-Term Memory (LSTM)</a:t>
            </a:r>
            <a:r>
              <a:rPr lang="en-US" dirty="0"/>
              <a:t> — </a:t>
            </a:r>
            <a:r>
              <a:rPr lang="ru-RU" dirty="0"/>
              <a:t>сеть с ячейкой памяти и гейтами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E8FCA20-1C46-ACB8-7A5B-B25132BAA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07" y="4593126"/>
            <a:ext cx="12725737" cy="6182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65F0B5-5F93-0C17-2D04-B3F5CC31BDDC}"/>
              </a:ext>
            </a:extLst>
          </p:cNvPr>
          <p:cNvSpPr txBox="1"/>
          <p:nvPr/>
        </p:nvSpPr>
        <p:spPr>
          <a:xfrm>
            <a:off x="1913793" y="12496647"/>
            <a:ext cx="13211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https://colah.github.io/posts/2015-08-Understanding-LSTMs/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E906A2-8B2C-35E2-E093-E47A3E393A35}"/>
              </a:ext>
            </a:extLst>
          </p:cNvPr>
          <p:cNvSpPr txBox="1"/>
          <p:nvPr/>
        </p:nvSpPr>
        <p:spPr>
          <a:xfrm>
            <a:off x="16446259" y="4593126"/>
            <a:ext cx="5602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Другой базовый блок: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2736B0-B303-2A29-01CD-A8AC6508B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6259" y="5475750"/>
            <a:ext cx="5277587" cy="30007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6E5FBF1A-5DE8-2881-BD9A-B516E4DFEA2C}"/>
                  </a:ext>
                </a:extLst>
              </p14:cNvPr>
              <p14:cNvContentPartPr/>
              <p14:nvPr/>
            </p14:nvContentPartPr>
            <p14:xfrm>
              <a:off x="16141320" y="7977960"/>
              <a:ext cx="75600" cy="79920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6E5FBF1A-5DE8-2881-BD9A-B516E4DFEA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31960" y="7968600"/>
                <a:ext cx="94320" cy="9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8872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19ABC-2927-C54D-2B6E-F661218BC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91BCF25-E4E5-1955-93B4-5815137DA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Забывающий гейт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3220B26-9BB6-5B7F-5948-875FD75745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7DE17-B682-82F2-4F68-9B29AB544B86}"/>
              </a:ext>
            </a:extLst>
          </p:cNvPr>
          <p:cNvSpPr txBox="1"/>
          <p:nvPr/>
        </p:nvSpPr>
        <p:spPr>
          <a:xfrm>
            <a:off x="1298516" y="3445625"/>
            <a:ext cx="17317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Forget gate (</a:t>
            </a:r>
            <a:r>
              <a:rPr lang="ru-RU" b="1" dirty="0"/>
              <a:t>забывающий гейт</a:t>
            </a:r>
            <a:r>
              <a:rPr lang="en-US" b="1" dirty="0"/>
              <a:t>)</a:t>
            </a:r>
            <a:r>
              <a:rPr lang="en-US" dirty="0"/>
              <a:t> — </a:t>
            </a:r>
            <a:r>
              <a:rPr lang="ru-RU" dirty="0"/>
              <a:t>определяет, какая информация должна быть удалена или сохранена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43564-0E2C-22DE-1575-D0698EF5363E}"/>
              </a:ext>
            </a:extLst>
          </p:cNvPr>
          <p:cNvSpPr txBox="1"/>
          <p:nvPr/>
        </p:nvSpPr>
        <p:spPr>
          <a:xfrm>
            <a:off x="1913793" y="12496647"/>
            <a:ext cx="13211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https://colah.github.io/posts/2015-08-Understanding-LSTMs/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9EC012-A637-0522-BCEA-13616FB3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16" y="4786460"/>
            <a:ext cx="13987492" cy="4306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F5DFF7-E452-3EE3-B9A8-9EDC84271455}"/>
              </a:ext>
            </a:extLst>
          </p:cNvPr>
          <p:cNvSpPr txBox="1"/>
          <p:nvPr/>
        </p:nvSpPr>
        <p:spPr>
          <a:xfrm>
            <a:off x="1913793" y="9404333"/>
            <a:ext cx="16654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Если 1 </a:t>
            </a:r>
            <a:r>
              <a:rPr lang="ru-RU" dirty="0"/>
              <a:t>– передаём полностью состояние блока.</a:t>
            </a:r>
          </a:p>
          <a:p>
            <a:r>
              <a:rPr lang="ru-RU" b="1" dirty="0"/>
              <a:t>Если 0 </a:t>
            </a:r>
            <a:r>
              <a:rPr lang="ru-RU" dirty="0"/>
              <a:t>– забываем предыдущее состояние.</a:t>
            </a:r>
          </a:p>
        </p:txBody>
      </p:sp>
    </p:spTree>
    <p:extLst>
      <p:ext uri="{BB962C8B-B14F-4D97-AF65-F5344CB8AC3E}">
        <p14:creationId xmlns:p14="http://schemas.microsoft.com/office/powerpoint/2010/main" val="8546601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E0360-490F-BA39-F67B-FB6C3A1C6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0EDEBE6-18B8-1BAA-ED38-0AF31C377E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Входной гейт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C8637AD-DEA4-E0B5-0B7A-0DC523EC998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AA05A6-8C05-51B6-68E8-E7F94CCC640B}"/>
              </a:ext>
            </a:extLst>
          </p:cNvPr>
          <p:cNvSpPr txBox="1"/>
          <p:nvPr/>
        </p:nvSpPr>
        <p:spPr>
          <a:xfrm>
            <a:off x="1298516" y="3445625"/>
            <a:ext cx="173172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Input gate (</a:t>
            </a:r>
            <a:r>
              <a:rPr lang="ru-RU" b="1" dirty="0"/>
              <a:t>входной гейт</a:t>
            </a:r>
            <a:r>
              <a:rPr lang="en-US" b="1" dirty="0"/>
              <a:t>)</a:t>
            </a:r>
            <a:r>
              <a:rPr lang="en-US" dirty="0"/>
              <a:t> — </a:t>
            </a:r>
            <a:r>
              <a:rPr lang="ru-RU" dirty="0"/>
              <a:t>определяет какую новую информацию сохраняем (учитываем)</a:t>
            </a:r>
            <a:r>
              <a:rPr lang="en-US" dirty="0"/>
              <a:t>.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EC854-B9DE-48E8-7C1C-430EC978BB99}"/>
              </a:ext>
            </a:extLst>
          </p:cNvPr>
          <p:cNvSpPr txBox="1"/>
          <p:nvPr/>
        </p:nvSpPr>
        <p:spPr>
          <a:xfrm>
            <a:off x="1913793" y="12496647"/>
            <a:ext cx="13211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https://colah.github.io/posts/2015-08-Understanding-LSTMs/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4D097D-A22F-1667-524F-F9FA65EA3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601" y="5621456"/>
            <a:ext cx="14883817" cy="43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09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EAC1-ED6F-98D1-3110-13C36F793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B32AAC0-8A8F-B94C-824F-AA3E3624D7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Обновление состояния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39A4030B-7FFD-0330-CF9E-9B2FB180801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7E4E11-2163-0B78-CBD2-CFB8D92CF51D}"/>
              </a:ext>
            </a:extLst>
          </p:cNvPr>
          <p:cNvSpPr txBox="1"/>
          <p:nvPr/>
        </p:nvSpPr>
        <p:spPr>
          <a:xfrm>
            <a:off x="1488296" y="9367705"/>
            <a:ext cx="19128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Новое состояние = </a:t>
            </a:r>
            <a:r>
              <a:rPr lang="ru-RU" dirty="0"/>
              <a:t>(старое состояние 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∣ </a:t>
            </a:r>
            <a:r>
              <a:rPr lang="ru-RU" dirty="0"/>
              <a:t>гейт) + (посчитанное состояние</a:t>
            </a:r>
            <a:r>
              <a:rPr lang="ru-RU" dirty="0">
                <a:latin typeface="Cambria Math" panose="02040503050406030204" pitchFamily="18" charset="0"/>
                <a:ea typeface="Cambria Math" panose="02040503050406030204" pitchFamily="18" charset="0"/>
              </a:rPr>
              <a:t> ∣ </a:t>
            </a:r>
            <a:r>
              <a:rPr lang="ru-RU" dirty="0"/>
              <a:t>гейт)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BD63E-A03C-7BB2-1CF9-4832DBF3DAF1}"/>
              </a:ext>
            </a:extLst>
          </p:cNvPr>
          <p:cNvSpPr txBox="1"/>
          <p:nvPr/>
        </p:nvSpPr>
        <p:spPr>
          <a:xfrm>
            <a:off x="1913793" y="12496647"/>
            <a:ext cx="13211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https://colah.github.io/posts/2015-08-Understanding-LSTMs/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334D099-FD31-2BE0-1377-7AB98F56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19" y="3996164"/>
            <a:ext cx="15682822" cy="518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669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EA8C3-0712-6EB3-D9E8-256C9E620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A40501E-EACB-1756-7357-8231F3545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Выходной гейт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B2C6980-EF39-71DE-6FD8-D5EE4FC9D7F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58E69E-372E-8CF7-2E43-A3CC654C2AC5}"/>
              </a:ext>
            </a:extLst>
          </p:cNvPr>
          <p:cNvSpPr txBox="1"/>
          <p:nvPr/>
        </p:nvSpPr>
        <p:spPr>
          <a:xfrm>
            <a:off x="1298516" y="3445625"/>
            <a:ext cx="198189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Output gate (</a:t>
            </a:r>
            <a:r>
              <a:rPr lang="ru-RU" b="1" dirty="0"/>
              <a:t>выходной гейт</a:t>
            </a:r>
            <a:r>
              <a:rPr lang="en-US" b="1" dirty="0"/>
              <a:t>)</a:t>
            </a:r>
            <a:r>
              <a:rPr lang="en-US" dirty="0"/>
              <a:t> — </a:t>
            </a:r>
            <a:r>
              <a:rPr lang="ru-RU" dirty="0"/>
              <a:t>определяет какая часть состояния будет использована для вычисления выходного значения.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87A25-5922-6563-6738-DAD1C84F3BFE}"/>
              </a:ext>
            </a:extLst>
          </p:cNvPr>
          <p:cNvSpPr txBox="1"/>
          <p:nvPr/>
        </p:nvSpPr>
        <p:spPr>
          <a:xfrm>
            <a:off x="1913793" y="12496647"/>
            <a:ext cx="13211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https://colah.github.io/posts/2015-08-Understanding-LSTMs/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E7A0453-8BFF-958D-B9FD-997246B73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51" y="5675553"/>
            <a:ext cx="14956572" cy="501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1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DCA14-CCDC-C679-1640-0E887A7C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748ABD6-60E1-96B0-45A0-A1C302D01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Архитектура 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LSTM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E4999C2-7DDC-C381-EFAE-5D3D2667D63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19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01AF8B-4A20-010F-3A0A-EBC45C656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16" y="4073107"/>
            <a:ext cx="8077144" cy="675271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65B2B4-15CD-E2CB-5483-F4AD07FC0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208" y="5251327"/>
            <a:ext cx="9778280" cy="40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68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0233B-5EAF-A088-9312-DE4296738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56EC31FF-8C43-1504-40A9-622B5AFDB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План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8EDC90C2-5624-98AB-43FF-AA5DCF7C084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7E3B12-B73C-7587-396B-D622BB904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8516" y="4777409"/>
            <a:ext cx="9339747" cy="8583827"/>
          </a:xfrm>
        </p:spPr>
        <p:txBody>
          <a:bodyPr/>
          <a:lstStyle/>
          <a:p>
            <a:r>
              <a:rPr lang="ru-RU" sz="3600" dirty="0"/>
              <a:t>Рекуррентные нейросети: </a:t>
            </a:r>
            <a:r>
              <a:rPr lang="en-US" sz="3600" dirty="0"/>
              <a:t>RNN</a:t>
            </a:r>
          </a:p>
          <a:p>
            <a:endParaRPr lang="ru-RU" sz="3600" dirty="0"/>
          </a:p>
          <a:p>
            <a:r>
              <a:rPr lang="ru-RU" sz="3600" dirty="0"/>
              <a:t>Проблемы </a:t>
            </a:r>
            <a:r>
              <a:rPr lang="en-US" sz="3600" dirty="0"/>
              <a:t>RNN</a:t>
            </a:r>
            <a:endParaRPr lang="ru-RU" sz="3600" dirty="0"/>
          </a:p>
          <a:p>
            <a:endParaRPr lang="en-US" sz="3600" dirty="0"/>
          </a:p>
          <a:p>
            <a:r>
              <a:rPr lang="ru-RU" sz="3600" dirty="0"/>
              <a:t>Применение </a:t>
            </a:r>
            <a:r>
              <a:rPr lang="en-US" sz="3600" dirty="0"/>
              <a:t>RNN</a:t>
            </a: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r>
              <a:rPr lang="en-US" sz="3600" dirty="0"/>
              <a:t>LSTM</a:t>
            </a:r>
          </a:p>
          <a:p>
            <a:pPr marL="0" indent="0">
              <a:buNone/>
            </a:pPr>
            <a:endParaRPr lang="en-US" sz="3600" dirty="0"/>
          </a:p>
          <a:p>
            <a:r>
              <a:rPr lang="ru-RU" sz="3600" dirty="0"/>
              <a:t>Особенности регуляризации в </a:t>
            </a:r>
            <a:r>
              <a:rPr lang="en-US" sz="3600" dirty="0"/>
              <a:t>RNN</a:t>
            </a:r>
          </a:p>
          <a:p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endParaRPr lang="ru-RU" sz="3600" dirty="0"/>
          </a:p>
          <a:p>
            <a:endParaRPr lang="ru-RU" sz="3600" dirty="0"/>
          </a:p>
          <a:p>
            <a:pPr marL="0" indent="0">
              <a:buNone/>
            </a:pPr>
            <a:endParaRPr lang="ru-RU" sz="3600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6392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1D9BE-BDF6-24DB-B550-D7AF52C48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9AD7746-CC6F-D3F9-7CC5-EB540557B2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LSTM peephole connections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C9487EB0-2145-168E-CEC8-04CADABBA00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20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01A28C8-EF9B-F976-7969-F0BC22395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137" y="4021049"/>
            <a:ext cx="7171071" cy="512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30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1C173-84D2-20D7-813D-793E8B5BA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4BB526F7-A0A8-0EF1-0906-FD6ECA5F22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Gated Recurrent Unit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079FA85-5021-814A-9F7B-31C9F822C98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21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93B6DD-81F9-BAD9-2AE6-F36AAAD5D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65" y="3382945"/>
            <a:ext cx="14095910" cy="53756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6C49D6-AED8-D731-B0A8-B7E1FE9F3BDA}"/>
              </a:ext>
            </a:extLst>
          </p:cNvPr>
          <p:cNvSpPr txBox="1"/>
          <p:nvPr/>
        </p:nvSpPr>
        <p:spPr>
          <a:xfrm>
            <a:off x="1988389" y="9732889"/>
            <a:ext cx="12189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Гейт обновления = забывающий + входной,</a:t>
            </a:r>
          </a:p>
          <a:p>
            <a:r>
              <a:rPr lang="ru-RU" dirty="0"/>
              <a:t>Состояние = состояние + скрытое состояние</a:t>
            </a:r>
          </a:p>
        </p:txBody>
      </p:sp>
    </p:spTree>
    <p:extLst>
      <p:ext uri="{BB962C8B-B14F-4D97-AF65-F5344CB8AC3E}">
        <p14:creationId xmlns:p14="http://schemas.microsoft.com/office/powerpoint/2010/main" val="4004480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5AC0F-A238-092A-68E5-91BF9180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01A7C34-1FFA-C4CE-2867-98D6C3E6F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Регуляризация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RNN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09DBC3B-CB64-7079-8519-338BD0B7B85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22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59C64-EDF9-B7B7-BBBE-AE712DD14605}"/>
              </a:ext>
            </a:extLst>
          </p:cNvPr>
          <p:cNvSpPr txBox="1"/>
          <p:nvPr/>
        </p:nvSpPr>
        <p:spPr>
          <a:xfrm>
            <a:off x="1659211" y="4358348"/>
            <a:ext cx="17560442" cy="2744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spcBef>
                <a:spcPts val="120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ru-RU" b="1" i="0" dirty="0" err="1">
                <a:solidFill>
                  <a:srgbClr val="0F1115"/>
                </a:solidFill>
                <a:effectLst/>
                <a:latin typeface="+mj-lt"/>
              </a:rPr>
              <a:t>Dropout</a:t>
            </a:r>
            <a:r>
              <a:rPr lang="ru-RU" b="0" i="0" dirty="0">
                <a:solidFill>
                  <a:srgbClr val="0F1115"/>
                </a:solidFill>
                <a:effectLst/>
                <a:latin typeface="+mj-lt"/>
              </a:rPr>
              <a:t> предполагает независимость выключенных нейронов.</a:t>
            </a:r>
          </a:p>
          <a:p>
            <a:pPr marL="571500" indent="-571500" algn="l">
              <a:spcBef>
                <a:spcPts val="45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ru-RU" b="1" i="0" dirty="0" err="1">
                <a:solidFill>
                  <a:srgbClr val="0F1115"/>
                </a:solidFill>
                <a:effectLst/>
                <a:latin typeface="+mj-lt"/>
              </a:rPr>
              <a:t>BatchNorm</a:t>
            </a:r>
            <a:r>
              <a:rPr lang="ru-RU" b="0" i="0" dirty="0">
                <a:solidFill>
                  <a:srgbClr val="0F1115"/>
                </a:solidFill>
                <a:effectLst/>
                <a:latin typeface="+mj-lt"/>
              </a:rPr>
              <a:t> предполагает </a:t>
            </a:r>
            <a:r>
              <a:rPr lang="ru-RU" dirty="0">
                <a:solidFill>
                  <a:srgbClr val="0F1115"/>
                </a:solidFill>
                <a:latin typeface="+mj-lt"/>
              </a:rPr>
              <a:t>однородные </a:t>
            </a:r>
            <a:r>
              <a:rPr lang="ru-RU" b="0" i="0" dirty="0">
                <a:solidFill>
                  <a:srgbClr val="0F1115"/>
                </a:solidFill>
                <a:effectLst/>
                <a:latin typeface="+mj-lt"/>
              </a:rPr>
              <a:t>данные в </a:t>
            </a:r>
            <a:r>
              <a:rPr lang="ru-RU" b="0" i="0" dirty="0" err="1">
                <a:solidFill>
                  <a:srgbClr val="0F1115"/>
                </a:solidFill>
                <a:effectLst/>
                <a:latin typeface="+mj-lt"/>
              </a:rPr>
              <a:t>батче</a:t>
            </a:r>
            <a:r>
              <a:rPr lang="ru-RU" b="0" i="0" dirty="0">
                <a:solidFill>
                  <a:srgbClr val="0F1115"/>
                </a:solidFill>
                <a:effectLst/>
                <a:latin typeface="+mj-lt"/>
              </a:rPr>
              <a:t> (в </a:t>
            </a:r>
            <a:r>
              <a:rPr lang="en-US" b="0" i="0" dirty="0">
                <a:solidFill>
                  <a:srgbClr val="0F1115"/>
                </a:solidFill>
                <a:effectLst/>
                <a:latin typeface="+mj-lt"/>
              </a:rPr>
              <a:t>RNN </a:t>
            </a:r>
            <a:r>
              <a:rPr lang="ru-RU" b="0" i="0" dirty="0">
                <a:solidFill>
                  <a:srgbClr val="0F1115"/>
                </a:solidFill>
                <a:effectLst/>
                <a:latin typeface="+mj-lt"/>
              </a:rPr>
              <a:t>расчёт статистик некорректен).</a:t>
            </a:r>
          </a:p>
          <a:p>
            <a:pPr marL="571500" indent="-571500" algn="l">
              <a:spcBef>
                <a:spcPts val="450"/>
              </a:spcBef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ru-RU" b="1" i="0" dirty="0">
                <a:solidFill>
                  <a:srgbClr val="0F1115"/>
                </a:solidFill>
                <a:effectLst/>
                <a:latin typeface="+mj-lt"/>
              </a:rPr>
              <a:t>RNN</a:t>
            </a:r>
            <a:r>
              <a:rPr lang="ru-RU" b="0" i="0" dirty="0">
                <a:solidFill>
                  <a:srgbClr val="0F1115"/>
                </a:solidFill>
                <a:effectLst/>
                <a:latin typeface="+mj-lt"/>
              </a:rPr>
              <a:t> по своей природе создает сильные временные зависимости.</a:t>
            </a:r>
          </a:p>
        </p:txBody>
      </p:sp>
    </p:spTree>
    <p:extLst>
      <p:ext uri="{BB962C8B-B14F-4D97-AF65-F5344CB8AC3E}">
        <p14:creationId xmlns:p14="http://schemas.microsoft.com/office/powerpoint/2010/main" val="1187193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FB035-CDF6-E7B3-73E1-A420D43D6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9B3ED5D-C003-2925-0F3E-20525B985E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Регуляризация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43CB4DE0-F091-CECD-F891-85F0FBD7907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09C11B-93C0-E128-32E1-9ABF7F9E50D9}"/>
              </a:ext>
            </a:extLst>
          </p:cNvPr>
          <p:cNvSpPr txBox="1"/>
          <p:nvPr/>
        </p:nvSpPr>
        <p:spPr>
          <a:xfrm>
            <a:off x="1505309" y="3983111"/>
            <a:ext cx="121891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b="1" dirty="0" err="1"/>
              <a:t>Batch</a:t>
            </a:r>
            <a:r>
              <a:rPr lang="ru-RU" b="1" dirty="0"/>
              <a:t> </a:t>
            </a:r>
            <a:r>
              <a:rPr lang="ru-RU" b="1" dirty="0" err="1"/>
              <a:t>Normalization</a:t>
            </a:r>
            <a:r>
              <a:rPr lang="ru-RU" dirty="0"/>
              <a:t> в RNN применяется ограниченно: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Из-за корреляции по времени нарушается предположение о независимости примеров.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ru-RU" dirty="0"/>
              <a:t>Обычно нормализуют только входы.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  <a:p>
            <a:r>
              <a:rPr lang="ru-RU" dirty="0"/>
              <a:t>Альтернатива </a:t>
            </a:r>
            <a:r>
              <a:rPr lang="en-US" b="1" dirty="0"/>
              <a:t>Layer Normalization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559DE07-D299-C0F6-8BF6-2C59010F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078" y="8006747"/>
            <a:ext cx="4874898" cy="14206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7A5D3D-1D81-7C02-6362-F2D2CFD5FC12}"/>
              </a:ext>
            </a:extLst>
          </p:cNvPr>
          <p:cNvSpPr txBox="1"/>
          <p:nvPr/>
        </p:nvSpPr>
        <p:spPr>
          <a:xfrm>
            <a:off x="1505309" y="10399980"/>
            <a:ext cx="121891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нормализация </a:t>
            </a:r>
            <a:r>
              <a:rPr lang="ru-RU" i="1" dirty="0"/>
              <a:t>по нейронам слоя, а не по </a:t>
            </a:r>
            <a:r>
              <a:rPr lang="ru-RU" i="1" dirty="0" err="1"/>
              <a:t>батчу</a:t>
            </a:r>
            <a:r>
              <a:rPr lang="ru-RU" dirty="0"/>
              <a:t>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6533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881C3-4E61-3BF8-6BFA-F8D4228A7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BADAE96-09F3-C9C2-49D8-489F09E90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Регуляризация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EBA8361F-969F-F25A-CAA1-0316C2B31334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24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24E939-B934-6E9D-F199-83FCFE031867}"/>
              </a:ext>
            </a:extLst>
          </p:cNvPr>
          <p:cNvSpPr txBox="1"/>
          <p:nvPr/>
        </p:nvSpPr>
        <p:spPr>
          <a:xfrm>
            <a:off x="1298516" y="3337937"/>
            <a:ext cx="223381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Классический</a:t>
            </a:r>
            <a:r>
              <a:rPr lang="ru-RU" b="1" dirty="0"/>
              <a:t> </a:t>
            </a:r>
            <a:r>
              <a:rPr lang="en-US" b="1" dirty="0"/>
              <a:t>Dropout</a:t>
            </a:r>
            <a:r>
              <a:rPr lang="ru-RU" dirty="0"/>
              <a:t> неприменим напрямую: разные маски на каждом шаге ломают последовательность.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FC73A5-675A-A3A8-C648-5B398BEF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470" y="4608762"/>
            <a:ext cx="14815021" cy="4334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DB8FC7-39FE-8B5F-E1EE-C956C1C118E0}"/>
              </a:ext>
            </a:extLst>
          </p:cNvPr>
          <p:cNvSpPr txBox="1"/>
          <p:nvPr/>
        </p:nvSpPr>
        <p:spPr>
          <a:xfrm>
            <a:off x="1574319" y="9379645"/>
            <a:ext cx="173520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Решение:</a:t>
            </a:r>
            <a:br>
              <a:rPr lang="ru-RU" dirty="0"/>
            </a:br>
            <a:r>
              <a:rPr lang="ru-RU" b="1" dirty="0" err="1"/>
              <a:t>Recurrent</a:t>
            </a:r>
            <a:r>
              <a:rPr lang="ru-RU" b="1" dirty="0"/>
              <a:t> </a:t>
            </a:r>
            <a:r>
              <a:rPr lang="ru-RU" b="1" dirty="0" err="1"/>
              <a:t>Dropout</a:t>
            </a:r>
            <a:r>
              <a:rPr lang="ru-RU" dirty="0"/>
              <a:t> — одна и та же маска на всех временных шагах.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D9EF14-B41A-20A2-F706-0FD263CC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680" y="11016675"/>
            <a:ext cx="6421774" cy="10643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1CE001-D49F-5533-2981-0DDC68311531}"/>
                  </a:ext>
                </a:extLst>
              </p:cNvPr>
              <p:cNvSpPr txBox="1"/>
              <p:nvPr/>
            </p:nvSpPr>
            <p:spPr>
              <a:xfrm>
                <a:off x="1781353" y="12672945"/>
                <a:ext cx="1218912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dirty="0"/>
                  <a:t>- фиксированная маска.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E1CE001-D49F-5533-2981-0DDC68311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353" y="12672945"/>
                <a:ext cx="12189124" cy="646331"/>
              </a:xfrm>
              <a:prstGeom prst="rect">
                <a:avLst/>
              </a:prstGeom>
              <a:blipFill>
                <a:blip r:embed="rId4"/>
                <a:stretch>
                  <a:fillRect t="-16038" b="-339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7506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Спасибо</a:t>
            </a:r>
            <a:b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12671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0FC49-6A05-18E4-F38B-C7B70066E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76CF65FE-074E-2CD9-E8B1-D55729AEB8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1488318B-196C-62EF-4120-F69995EA6AE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3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AB06A7-2352-93AB-8FCE-0D1ADF3EE914}"/>
              </a:ext>
            </a:extLst>
          </p:cNvPr>
          <p:cNvSpPr txBox="1"/>
          <p:nvPr/>
        </p:nvSpPr>
        <p:spPr>
          <a:xfrm>
            <a:off x="1298515" y="3731294"/>
            <a:ext cx="1966367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/>
              <a:t>Рекуррентные нейронные сети (</a:t>
            </a:r>
            <a:r>
              <a:rPr lang="ru-RU" dirty="0" err="1"/>
              <a:t>Recurrent</a:t>
            </a:r>
            <a:r>
              <a:rPr lang="ru-RU" dirty="0"/>
              <a:t> </a:t>
            </a:r>
            <a:r>
              <a:rPr lang="ru-RU" dirty="0" err="1"/>
              <a:t>Neural</a:t>
            </a:r>
            <a:r>
              <a:rPr lang="ru-RU" dirty="0"/>
              <a:t> Networks, RNN) — это архитектура нейросетей, предназначенная для </a:t>
            </a:r>
            <a:r>
              <a:rPr lang="ru-RU" b="1" dirty="0"/>
              <a:t>обработки последовательных данных</a:t>
            </a:r>
            <a:r>
              <a:rPr lang="ru-RU" dirty="0"/>
              <a:t>. </a:t>
            </a:r>
          </a:p>
          <a:p>
            <a:pPr>
              <a:buNone/>
            </a:pPr>
            <a:endParaRPr lang="ru-RU" dirty="0"/>
          </a:p>
          <a:p>
            <a:pPr>
              <a:buNone/>
            </a:pPr>
            <a:r>
              <a:rPr lang="ru-RU" dirty="0"/>
              <a:t>В отличие от обычных сетей, где входы независимы, RNN сохраняют </a:t>
            </a:r>
            <a:r>
              <a:rPr lang="ru-RU" b="1" dirty="0"/>
              <a:t>временной контекст</a:t>
            </a:r>
            <a:r>
              <a:rPr lang="ru-RU" dirty="0"/>
              <a:t>, что делает их подходящими для задач:</a:t>
            </a:r>
          </a:p>
          <a:p>
            <a:pPr>
              <a:buNone/>
            </a:pPr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обработки естественного языка (NLP),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временных рядов,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распознавания речи,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генерации текста и музыки.</a:t>
            </a:r>
          </a:p>
        </p:txBody>
      </p:sp>
    </p:spTree>
    <p:extLst>
      <p:ext uri="{BB962C8B-B14F-4D97-AF65-F5344CB8AC3E}">
        <p14:creationId xmlns:p14="http://schemas.microsoft.com/office/powerpoint/2010/main" val="173355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CF5BB-767E-5020-DAB2-3748A1E40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9F5C5267-FA45-16C6-EB35-FC0A45551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Идея </a:t>
            </a:r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A374562E-8B6B-30BA-407A-E207E30FA7D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4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4E65BB-6F93-378E-E3C9-48670E7401E8}"/>
              </a:ext>
            </a:extLst>
          </p:cNvPr>
          <p:cNvSpPr txBox="1"/>
          <p:nvPr/>
        </p:nvSpPr>
        <p:spPr>
          <a:xfrm>
            <a:off x="1298516" y="3600900"/>
            <a:ext cx="19111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RNN — это нейросеть с внутренним состоянием, которое передаётся во времени: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1F2379-96E9-EC54-8E91-FE5340A1B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39" y="5009333"/>
            <a:ext cx="11226266" cy="44173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DB5F6-B0E5-E992-6F54-C5B220E5729E}"/>
              </a:ext>
            </a:extLst>
          </p:cNvPr>
          <p:cNvSpPr txBox="1"/>
          <p:nvPr/>
        </p:nvSpPr>
        <p:spPr>
          <a:xfrm>
            <a:off x="1488056" y="10796796"/>
            <a:ext cx="706934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Сеть "запоминает" информацию о предыдущих шагах и использует её для предсказания текущего выхода.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88393E9-047D-00A9-1826-900FBEFF6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787" y="6959539"/>
            <a:ext cx="13025331" cy="56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13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117F6-6DD2-19C9-297D-EB4AE8612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A9FD0965-4A58-B835-7005-3723A90C1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en-US" sz="7200" b="1" dirty="0"/>
              <a:t>Parameter Sharing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6D1E166E-665C-3189-552C-6C043862DC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5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C8417-71A3-2EF3-1A7A-C6A175B693CA}"/>
              </a:ext>
            </a:extLst>
          </p:cNvPr>
          <p:cNvSpPr txBox="1"/>
          <p:nvPr/>
        </p:nvSpPr>
        <p:spPr>
          <a:xfrm>
            <a:off x="1298516" y="3600900"/>
            <a:ext cx="191115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Разделение весов (</a:t>
            </a:r>
            <a:r>
              <a:rPr lang="en-US" b="1" dirty="0"/>
              <a:t>Parameter Sharing</a:t>
            </a:r>
            <a:r>
              <a:rPr lang="ru-RU" b="1" dirty="0"/>
              <a:t>) </a:t>
            </a:r>
            <a:r>
              <a:rPr lang="ru-RU" dirty="0"/>
              <a:t>— то принцип, при котором одна и та же модель (одни и те же веса и параметры) применяется к каждому элементу последовательности.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6FF13-63D1-24FF-7E9B-0AE9EB3DF83E}"/>
                  </a:ext>
                </a:extLst>
              </p:cNvPr>
              <p:cNvSpPr txBox="1"/>
              <p:nvPr/>
            </p:nvSpPr>
            <p:spPr>
              <a:xfrm>
                <a:off x="1488056" y="5736676"/>
                <a:ext cx="8708368" cy="56760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ru-RU" dirty="0"/>
                  <a:t>Одинаковые веса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h𝑦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ru-RU" dirty="0"/>
                  <a:t>применяются на каждом временном шаге, что:</a:t>
                </a:r>
                <a:endParaRPr lang="en-US" dirty="0"/>
              </a:p>
              <a:p>
                <a:pPr>
                  <a:buNone/>
                </a:pPr>
                <a:endParaRPr lang="ru-RU" dirty="0"/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снижает число параметров (в отличие от отдельных сетей на каждом шаге);</a:t>
                </a:r>
              </a:p>
              <a:p>
                <a:pPr marL="571500" indent="-571500">
                  <a:buFont typeface="Courier New" panose="02070309020205020404" pitchFamily="49" charset="0"/>
                  <a:buChar char="o"/>
                </a:pPr>
                <a:r>
                  <a:rPr lang="ru-RU" dirty="0"/>
                  <a:t>позволяет обучать модель на последовательностях произвольной длины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66FF13-63D1-24FF-7E9B-0AE9EB3DF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056" y="5736676"/>
                <a:ext cx="8708368" cy="5676041"/>
              </a:xfrm>
              <a:prstGeom prst="rect">
                <a:avLst/>
              </a:prstGeom>
              <a:blipFill>
                <a:blip r:embed="rId3"/>
                <a:stretch>
                  <a:fillRect l="-2099" t="-1933" b="-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FD9D9ED-3207-FA6D-27C3-BFDF21E49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9495" y="5736676"/>
            <a:ext cx="13025331" cy="56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1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66DFD-8F7A-85D5-39DD-F8D24EA53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ECA255E-9EC6-1700-0C31-B32DB56D8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ru-RU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Развертка графа вычислений</a:t>
            </a: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FC34B3C-51B8-335D-E238-C8CCA93E2008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6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9E86D-B1E0-1108-253C-D68216A8E525}"/>
              </a:ext>
            </a:extLst>
          </p:cNvPr>
          <p:cNvSpPr txBox="1"/>
          <p:nvPr/>
        </p:nvSpPr>
        <p:spPr>
          <a:xfrm>
            <a:off x="1505308" y="4549676"/>
            <a:ext cx="199744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Чтобы обучать RNN с помощью градиентного спуска, её представляют в виде </a:t>
            </a:r>
            <a:r>
              <a:rPr lang="ru-RU" b="1" dirty="0"/>
              <a:t>развёрнутого во времени графа</a:t>
            </a:r>
            <a:r>
              <a:rPr lang="ru-RU" dirty="0">
                <a:latin typeface="+mj-lt"/>
              </a:rPr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29A3CC-420B-62A4-885C-BF00C3FAA57B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043"/>
          <a:stretch>
            <a:fillRect/>
          </a:stretch>
        </p:blipFill>
        <p:spPr>
          <a:xfrm>
            <a:off x="5098727" y="6082137"/>
            <a:ext cx="14500219" cy="65488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3C83F2-D8B5-1B25-8CB7-F45BE6E10E60}"/>
              </a:ext>
            </a:extLst>
          </p:cNvPr>
          <p:cNvSpPr txBox="1"/>
          <p:nvPr/>
        </p:nvSpPr>
        <p:spPr>
          <a:xfrm>
            <a:off x="1712343" y="12672945"/>
            <a:ext cx="180996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i="1" dirty="0" err="1">
                <a:solidFill>
                  <a:srgbClr val="333333"/>
                </a:solidFill>
                <a:effectLst/>
                <a:latin typeface="+mj-lt"/>
              </a:rPr>
              <a:t>Unrolling</a:t>
            </a:r>
            <a:r>
              <a:rPr lang="ru-RU" i="1" dirty="0">
                <a:solidFill>
                  <a:srgbClr val="333333"/>
                </a:solidFill>
                <a:effectLst/>
                <a:latin typeface="+mj-lt"/>
              </a:rPr>
              <a:t> (</a:t>
            </a:r>
            <a:r>
              <a:rPr lang="ru-RU" i="1" dirty="0" err="1">
                <a:solidFill>
                  <a:srgbClr val="333333"/>
                </a:solidFill>
                <a:effectLst/>
                <a:latin typeface="+mj-lt"/>
              </a:rPr>
              <a:t>unfolding</a:t>
            </a:r>
            <a:r>
              <a:rPr lang="ru-RU" i="1" dirty="0">
                <a:solidFill>
                  <a:srgbClr val="333333"/>
                </a:solidFill>
                <a:effectLst/>
                <a:latin typeface="+mj-lt"/>
              </a:rPr>
              <a:t>) </a:t>
            </a:r>
            <a:r>
              <a:rPr lang="ru-RU" dirty="0">
                <a:solidFill>
                  <a:srgbClr val="333333"/>
                </a:solidFill>
                <a:effectLst/>
                <a:latin typeface="+mj-lt"/>
              </a:rPr>
              <a:t>— метод визуализации</a:t>
            </a:r>
            <a:r>
              <a:rPr lang="en-US" dirty="0">
                <a:solidFill>
                  <a:srgbClr val="333333"/>
                </a:solidFill>
                <a:latin typeface="+mj-lt"/>
              </a:rPr>
              <a:t> </a:t>
            </a:r>
            <a:r>
              <a:rPr lang="ru-RU" dirty="0">
                <a:solidFill>
                  <a:srgbClr val="333333"/>
                </a:solidFill>
                <a:latin typeface="+mj-lt"/>
              </a:rPr>
              <a:t>графа </a:t>
            </a:r>
            <a:r>
              <a:rPr lang="ru-RU" dirty="0">
                <a:solidFill>
                  <a:srgbClr val="333333"/>
                </a:solidFill>
                <a:effectLst/>
                <a:latin typeface="+mj-lt"/>
              </a:rPr>
              <a:t>рекуррентных нейронных сетей</a:t>
            </a:r>
            <a:endParaRPr lang="ru-RU" dirty="0">
              <a:latin typeface="+mj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D5A1BEE7-D36E-F4EF-1DC9-30BE6BF0D914}"/>
                  </a:ext>
                </a:extLst>
              </p14:cNvPr>
              <p14:cNvContentPartPr/>
              <p14:nvPr/>
            </p14:nvContentPartPr>
            <p14:xfrm>
              <a:off x="8687520" y="9513000"/>
              <a:ext cx="6548760" cy="360360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D5A1BEE7-D36E-F4EF-1DC9-30BE6BF0D9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8160" y="9503640"/>
                <a:ext cx="6567480" cy="3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978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0E79-36C7-C2F2-C158-FC282FB2A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E097126B-9FC9-A38F-AE47-CB1EF17AD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en-US" sz="7200" b="1" dirty="0"/>
              <a:t>Unrolled RNN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CA4E049-76FE-6FCA-5B05-5345FCBD613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7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9F906-E796-F4C1-D09B-99B8A60C603D}"/>
              </a:ext>
            </a:extLst>
          </p:cNvPr>
          <p:cNvSpPr txBox="1"/>
          <p:nvPr/>
        </p:nvSpPr>
        <p:spPr>
          <a:xfrm>
            <a:off x="1482369" y="3803749"/>
            <a:ext cx="19974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Развернутая рекуррентная сеть: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033FDA-A105-1B28-C9A9-77257E6F3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579" y="4259217"/>
            <a:ext cx="15191765" cy="4281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DFCF80-913F-DBBA-62D7-88D063E48D7D}"/>
              </a:ext>
            </a:extLst>
          </p:cNvPr>
          <p:cNvSpPr txBox="1"/>
          <p:nvPr/>
        </p:nvSpPr>
        <p:spPr>
          <a:xfrm>
            <a:off x="1867619" y="12307820"/>
            <a:ext cx="156094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https://colah.github.io/posts/2015-08-Understanding-LSTMs/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74735F5-38FA-DCDC-BD04-CA1A88893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299" y="8648973"/>
            <a:ext cx="4700733" cy="30548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3EEEEC5B-1CF4-8E70-6B86-96121BA8CF78}"/>
                  </a:ext>
                </a:extLst>
              </p14:cNvPr>
              <p14:cNvContentPartPr/>
              <p14:nvPr/>
            </p14:nvContentPartPr>
            <p14:xfrm>
              <a:off x="4936320" y="4467600"/>
              <a:ext cx="17353080" cy="71010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3EEEEC5B-1CF4-8E70-6B86-96121BA8CF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6960" y="4458240"/>
                <a:ext cx="17371800" cy="71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9A58336-D2FF-5214-260E-C71E3610311A}"/>
                  </a:ext>
                </a:extLst>
              </p14:cNvPr>
              <p14:cNvContentPartPr/>
              <p14:nvPr/>
            </p14:nvContentPartPr>
            <p14:xfrm>
              <a:off x="10621440" y="3035880"/>
              <a:ext cx="5571000" cy="80820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9A58336-D2FF-5214-260E-C71E361031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12080" y="3026520"/>
                <a:ext cx="5589720" cy="82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5526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E81C2-16CF-D479-903F-3377E24F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CAB923B5-A5E9-1369-8697-784F102AF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en-US" sz="7200" b="1" dirty="0"/>
              <a:t>Backpropagation Through Time (BPTT)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DFAE0B5E-9ED8-AE83-B64B-2168890AA77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8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24207-53C2-6232-94D8-B2B1F3EF1F21}"/>
                  </a:ext>
                </a:extLst>
              </p:cNvPr>
              <p:cNvSpPr txBox="1"/>
              <p:nvPr/>
            </p:nvSpPr>
            <p:spPr>
              <a:xfrm>
                <a:off x="1505308" y="4549676"/>
                <a:ext cx="19974465" cy="23083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/>
                  <a:t>Чтобы обучать RNN с помощью градиентного спуска, её представляют в виде </a:t>
                </a:r>
                <a:r>
                  <a:rPr lang="ru-RU" b="1" dirty="0"/>
                  <a:t>развёрнутого во времени графа</a:t>
                </a:r>
                <a:r>
                  <a:rPr lang="ru-RU" dirty="0">
                    <a:latin typeface="+mj-lt"/>
                  </a:rPr>
                  <a:t>:</a:t>
                </a:r>
                <a:endParaRPr lang="en-US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  <a:p>
                <a:r>
                  <a:rPr lang="en-US" dirty="0">
                    <a:latin typeface="+mj-lt"/>
                  </a:rPr>
                  <a:t>1. </a:t>
                </a:r>
                <a:r>
                  <a:rPr lang="ru-RU" dirty="0">
                    <a:latin typeface="+mj-lt"/>
                  </a:rPr>
                  <a:t>Разворачиваем сеть на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>
                    <a:latin typeface="+mj-lt"/>
                  </a:rPr>
                  <a:t> временных шагов: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624207-53C2-6232-94D8-B2B1F3EF1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308" y="4549676"/>
                <a:ext cx="19974465" cy="2308324"/>
              </a:xfrm>
              <a:prstGeom prst="rect">
                <a:avLst/>
              </a:prstGeom>
              <a:blipFill>
                <a:blip r:embed="rId2"/>
                <a:stretch>
                  <a:fillRect l="-946" t="-3958" b="-87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836A2C-E039-3620-1EDB-4E4C6FF23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457" y="7212893"/>
            <a:ext cx="10841542" cy="7531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173D54-5A9E-0DB0-737F-AE24D64EA0C9}"/>
                  </a:ext>
                </a:extLst>
              </p:cNvPr>
              <p:cNvSpPr txBox="1"/>
              <p:nvPr/>
            </p:nvSpPr>
            <p:spPr>
              <a:xfrm>
                <a:off x="1722195" y="7589444"/>
                <a:ext cx="19060066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dirty="0">
                  <a:latin typeface="+mj-lt"/>
                </a:endParaRPr>
              </a:p>
              <a:p>
                <a:r>
                  <a:rPr lang="ru-RU" dirty="0">
                    <a:latin typeface="+mj-lt"/>
                  </a:rPr>
                  <a:t>2</a:t>
                </a:r>
                <a:r>
                  <a:rPr lang="en-US" dirty="0">
                    <a:latin typeface="+mj-lt"/>
                  </a:rPr>
                  <a:t>. </a:t>
                </a:r>
                <a:r>
                  <a:rPr lang="ru-RU" dirty="0">
                    <a:latin typeface="+mj-lt"/>
                  </a:rPr>
                  <a:t>Прямой проход.</a:t>
                </a:r>
              </a:p>
              <a:p>
                <a:r>
                  <a:rPr lang="ru-RU" dirty="0">
                    <a:latin typeface="+mj-lt"/>
                  </a:rPr>
                  <a:t>Входной сигнал, предыдущее скрытое состояние</a:t>
                </a:r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ru-RU" dirty="0">
                    <a:latin typeface="+mj-lt"/>
                  </a:rPr>
                  <a:t> вычисление нового скрытого состояния.</a:t>
                </a:r>
              </a:p>
              <a:p>
                <a:endParaRPr lang="ru-RU" dirty="0">
                  <a:latin typeface="+mj-lt"/>
                </a:endParaRPr>
              </a:p>
              <a:p>
                <a:r>
                  <a:rPr lang="ru-RU" dirty="0"/>
                  <a:t>3. Вычисляем общую ошибку на всей последовательности длины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/>
                  <a:t>. </a:t>
                </a:r>
              </a:p>
              <a:p>
                <a:endParaRPr lang="ru-RU" dirty="0">
                  <a:latin typeface="+mj-lt"/>
                </a:endParaRPr>
              </a:p>
              <a:p>
                <a:r>
                  <a:rPr lang="ru-RU" dirty="0">
                    <a:latin typeface="+mj-lt"/>
                  </a:rPr>
                  <a:t>4. Вычисляем градиенты (обратный проход):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173D54-5A9E-0DB0-737F-AE24D64EA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195" y="7589444"/>
                <a:ext cx="19060066" cy="4524315"/>
              </a:xfrm>
              <a:prstGeom prst="rect">
                <a:avLst/>
              </a:prstGeom>
              <a:blipFill>
                <a:blip r:embed="rId4"/>
                <a:stretch>
                  <a:fillRect l="-992" b="-41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4FBAFAF1-4473-5D85-A543-D6DE0A65144B}"/>
                  </a:ext>
                </a:extLst>
              </p14:cNvPr>
              <p14:cNvContentPartPr/>
              <p14:nvPr/>
            </p14:nvContentPartPr>
            <p14:xfrm>
              <a:off x="4740840" y="11008080"/>
              <a:ext cx="3017520" cy="111960"/>
            </p14:xfrm>
          </p:contentPart>
        </mc:Choice>
        <mc:Fallback xmlns=""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4FBAFAF1-4473-5D85-A543-D6DE0A6514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31480" y="10998720"/>
                <a:ext cx="3036240" cy="13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87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AADA3-F54A-7EFD-D31D-DC5D921B4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DD2C243C-24C0-582C-780A-DC3C099910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516" y="2115691"/>
            <a:ext cx="14312959" cy="1103759"/>
          </a:xfrm>
        </p:spPr>
        <p:txBody>
          <a:bodyPr/>
          <a:lstStyle/>
          <a:p>
            <a:r>
              <a:rPr lang="en-US" sz="7200" b="1" dirty="0"/>
              <a:t>Backpropagation Through Time (BPTT)</a:t>
            </a:r>
            <a:endParaRPr lang="ru-RU" sz="7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Номер слайда 17">
            <a:extLst>
              <a:ext uri="{FF2B5EF4-FFF2-40B4-BE49-F238E27FC236}">
                <a16:creationId xmlns:a16="http://schemas.microsoft.com/office/drawing/2014/main" id="{5B3747EC-462D-506C-A47B-CB5CDAAFB00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B5E2A4-72D4-4DC4-9470-54C0EE06E412}" type="slidenum">
              <a:rPr lang="ru-RU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/>
              <a:t>9</a:t>
            </a:fld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EA8F18D-D2B3-619A-DC83-826C3D595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516" y="4638820"/>
            <a:ext cx="6054293" cy="291792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B33721D-6DB8-0D54-3AFE-944C6095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47"/>
          <a:stretch>
            <a:fillRect/>
          </a:stretch>
        </p:blipFill>
        <p:spPr>
          <a:xfrm>
            <a:off x="11880655" y="4187794"/>
            <a:ext cx="8522146" cy="33689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47AC81A-E528-F915-6FBC-F3CFB88AC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381" y="10232686"/>
            <a:ext cx="5284822" cy="2035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1AEF56-F4BE-7C4A-8FF8-9632C33D91D1}"/>
                  </a:ext>
                </a:extLst>
              </p:cNvPr>
              <p:cNvSpPr txBox="1"/>
              <p:nvPr/>
            </p:nvSpPr>
            <p:spPr>
              <a:xfrm>
                <a:off x="1810174" y="8303255"/>
                <a:ext cx="6054294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dirty="0">
                    <a:latin typeface="+mj-lt"/>
                  </a:rPr>
                  <a:t>Градиенты распространяются через все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ru-RU" dirty="0">
                    <a:latin typeface="+mj-lt"/>
                  </a:rPr>
                  <a:t> временные шаги: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11AEF56-F4BE-7C4A-8FF8-9632C33D9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0174" y="8303255"/>
                <a:ext cx="6054294" cy="1754326"/>
              </a:xfrm>
              <a:prstGeom prst="rect">
                <a:avLst/>
              </a:prstGeom>
              <a:blipFill>
                <a:blip r:embed="rId5"/>
                <a:stretch>
                  <a:fillRect l="-3122" t="-5208" b="-11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A05DFB82-02F6-FA54-CE4C-214AC7B193E8}"/>
              </a:ext>
            </a:extLst>
          </p:cNvPr>
          <p:cNvSpPr txBox="1"/>
          <p:nvPr/>
        </p:nvSpPr>
        <p:spPr>
          <a:xfrm>
            <a:off x="17410146" y="8534087"/>
            <a:ext cx="6054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- произведение Якобианов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4B779D9-8232-F209-E7A2-7927F41C6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4815" y="8208732"/>
            <a:ext cx="4785331" cy="1435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E768BE38-FF51-DA79-A3B3-E2300803589A}"/>
                  </a:ext>
                </a:extLst>
              </p14:cNvPr>
              <p14:cNvContentPartPr/>
              <p14:nvPr/>
            </p14:nvContentPartPr>
            <p14:xfrm>
              <a:off x="2952720" y="4945680"/>
              <a:ext cx="4596840" cy="2790000"/>
            </p14:xfrm>
          </p:contentPart>
        </mc:Choice>
        <mc:Fallback xmlns=""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E768BE38-FF51-DA79-A3B3-E230080358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43360" y="4936320"/>
                <a:ext cx="4615560" cy="28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E3AA5F44-03C3-5303-EB85-C53305634BED}"/>
                  </a:ext>
                </a:extLst>
              </p14:cNvPr>
              <p14:cNvContentPartPr/>
              <p14:nvPr/>
            </p14:nvContentPartPr>
            <p14:xfrm>
              <a:off x="12968280" y="9225720"/>
              <a:ext cx="4812120" cy="693360"/>
            </p14:xfrm>
          </p:contentPart>
        </mc:Choice>
        <mc:Fallback xmlns=""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E3AA5F44-03C3-5303-EB85-C53305634BE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958920" y="9216360"/>
                <a:ext cx="4830840" cy="7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73801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7b046ea12b569ac8bf86d82b576cb1034ccd2f"/>
</p:tagLst>
</file>

<file path=ppt/theme/theme1.xml><?xml version="1.0" encoding="utf-8"?>
<a:theme xmlns:a="http://schemas.openxmlformats.org/drawingml/2006/main" name="Misis">
  <a:themeElements>
    <a:clrScheme name="MISIS">
      <a:dk1>
        <a:sysClr val="windowText" lastClr="000000"/>
      </a:dk1>
      <a:lt1>
        <a:srgbClr val="FFFFFF"/>
      </a:lt1>
      <a:dk2>
        <a:srgbClr val="505569"/>
      </a:dk2>
      <a:lt2>
        <a:srgbClr val="FFFFFF"/>
      </a:lt2>
      <a:accent1>
        <a:srgbClr val="0541F0"/>
      </a:accent1>
      <a:accent2>
        <a:srgbClr val="37EBFF"/>
      </a:accent2>
      <a:accent3>
        <a:srgbClr val="505569"/>
      </a:accent3>
      <a:accent4>
        <a:srgbClr val="0541F0"/>
      </a:accent4>
      <a:accent5>
        <a:srgbClr val="0A1E64"/>
      </a:accent5>
      <a:accent6>
        <a:srgbClr val="0A1E64"/>
      </a:accent6>
      <a:hlink>
        <a:srgbClr val="00B5E2"/>
      </a:hlink>
      <a:folHlink>
        <a:srgbClr val="E4002B"/>
      </a:folHlink>
    </a:clrScheme>
    <a:fontScheme name="Другая 9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55451</TotalTime>
  <Words>706</Words>
  <Application>Microsoft Office PowerPoint</Application>
  <PresentationFormat>Произвольный</PresentationFormat>
  <Paragraphs>148</Paragraphs>
  <Slides>25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3" baseType="lpstr">
      <vt:lpstr>Courier New</vt:lpstr>
      <vt:lpstr>Cambria Math</vt:lpstr>
      <vt:lpstr>TT Norms Pro</vt:lpstr>
      <vt:lpstr>Arial</vt:lpstr>
      <vt:lpstr>Tahoma</vt:lpstr>
      <vt:lpstr>TT Norms Pro Medium</vt:lpstr>
      <vt:lpstr>Calibri</vt:lpstr>
      <vt:lpstr>Misis</vt:lpstr>
      <vt:lpstr>Рекуррентные  нейронные сети  </vt:lpstr>
      <vt:lpstr>План</vt:lpstr>
      <vt:lpstr>RNN</vt:lpstr>
      <vt:lpstr>Идея RNN</vt:lpstr>
      <vt:lpstr>Parameter Sharing</vt:lpstr>
      <vt:lpstr>Развертка графа вычислений</vt:lpstr>
      <vt:lpstr>Unrolled RNN</vt:lpstr>
      <vt:lpstr>Backpropagation Through Time (BPTT)</vt:lpstr>
      <vt:lpstr>Backpropagation Through Time (BPTT)</vt:lpstr>
      <vt:lpstr>Презентация PowerPoint</vt:lpstr>
      <vt:lpstr>Презентация PowerPoint</vt:lpstr>
      <vt:lpstr>Проблемы RNN</vt:lpstr>
      <vt:lpstr>Применение RNN</vt:lpstr>
      <vt:lpstr>LSTM</vt:lpstr>
      <vt:lpstr>Забывающий гейт</vt:lpstr>
      <vt:lpstr>Входной гейт</vt:lpstr>
      <vt:lpstr>Обновление состояния</vt:lpstr>
      <vt:lpstr>Выходной гейт</vt:lpstr>
      <vt:lpstr>Архитектура LSTM</vt:lpstr>
      <vt:lpstr>LSTM peephole connections</vt:lpstr>
      <vt:lpstr>Gated Recurrent Unit</vt:lpstr>
      <vt:lpstr>Регуляризация RNN</vt:lpstr>
      <vt:lpstr>Регуляризация</vt:lpstr>
      <vt:lpstr>Регуляризация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ДД</dc:creator>
  <cp:lastModifiedBy>Masha Kornet</cp:lastModifiedBy>
  <cp:revision>211</cp:revision>
  <dcterms:created xsi:type="dcterms:W3CDTF">2022-07-26T11:52:44Z</dcterms:created>
  <dcterms:modified xsi:type="dcterms:W3CDTF">2025-12-02T08:08:01Z</dcterms:modified>
</cp:coreProperties>
</file>